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Lst>
  <p:sldSz cy="43891200" cx="32918400"/>
  <p:notesSz cx="6858000" cy="9144000"/>
  <p:embeddedFontLst>
    <p:embeddedFont>
      <p:font typeface="Roboto"/>
      <p:regular r:id="rId6"/>
      <p:bold r:id="rId7"/>
      <p:italic r:id="rId8"/>
      <p:boldItalic r:id="rId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Roboto-boldItalic.fntdata"/><Relationship Id="rId5" Type="http://schemas.openxmlformats.org/officeDocument/2006/relationships/slide" Target="slides/slide1.xml"/><Relationship Id="rId6" Type="http://schemas.openxmlformats.org/officeDocument/2006/relationships/font" Target="fonts/Roboto-regular.fntdata"/><Relationship Id="rId7" Type="http://schemas.openxmlformats.org/officeDocument/2006/relationships/font" Target="fonts/Roboto-bold.fntdata"/><Relationship Id="rId8" Type="http://schemas.openxmlformats.org/officeDocument/2006/relationships/font" Target="fonts/Roboto-italic.fntdata"/></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2143448" y="685800"/>
            <a:ext cx="25716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2143448" y="685800"/>
            <a:ext cx="2571600"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1122150" y="6353706"/>
            <a:ext cx="30674100" cy="17515500"/>
          </a:xfrm>
          <a:prstGeom prst="rect">
            <a:avLst/>
          </a:prstGeom>
        </p:spPr>
        <p:txBody>
          <a:bodyPr anchorCtr="0" anchor="b" bIns="483825" lIns="483825" rIns="483825" tIns="483825"/>
          <a:lstStyle>
            <a:lvl1pPr lvl="0" algn="ctr">
              <a:spcBef>
                <a:spcPts val="0"/>
              </a:spcBef>
              <a:buSzPct val="100000"/>
              <a:defRPr sz="27500"/>
            </a:lvl1pPr>
            <a:lvl2pPr lvl="1" algn="ctr">
              <a:spcBef>
                <a:spcPts val="0"/>
              </a:spcBef>
              <a:buSzPct val="100000"/>
              <a:defRPr sz="27500"/>
            </a:lvl2pPr>
            <a:lvl3pPr lvl="2" algn="ctr">
              <a:spcBef>
                <a:spcPts val="0"/>
              </a:spcBef>
              <a:buSzPct val="100000"/>
              <a:defRPr sz="27500"/>
            </a:lvl3pPr>
            <a:lvl4pPr lvl="3" algn="ctr">
              <a:spcBef>
                <a:spcPts val="0"/>
              </a:spcBef>
              <a:buSzPct val="100000"/>
              <a:defRPr sz="27500"/>
            </a:lvl4pPr>
            <a:lvl5pPr lvl="4" algn="ctr">
              <a:spcBef>
                <a:spcPts val="0"/>
              </a:spcBef>
              <a:buSzPct val="100000"/>
              <a:defRPr sz="27500"/>
            </a:lvl5pPr>
            <a:lvl6pPr lvl="5" algn="ctr">
              <a:spcBef>
                <a:spcPts val="0"/>
              </a:spcBef>
              <a:buSzPct val="100000"/>
              <a:defRPr sz="27500"/>
            </a:lvl6pPr>
            <a:lvl7pPr lvl="6" algn="ctr">
              <a:spcBef>
                <a:spcPts val="0"/>
              </a:spcBef>
              <a:buSzPct val="100000"/>
              <a:defRPr sz="27500"/>
            </a:lvl7pPr>
            <a:lvl8pPr lvl="7" algn="ctr">
              <a:spcBef>
                <a:spcPts val="0"/>
              </a:spcBef>
              <a:buSzPct val="100000"/>
              <a:defRPr sz="27500"/>
            </a:lvl8pPr>
            <a:lvl9pPr lvl="8" algn="ctr">
              <a:spcBef>
                <a:spcPts val="0"/>
              </a:spcBef>
              <a:buSzPct val="100000"/>
              <a:defRPr sz="27500"/>
            </a:lvl9pPr>
          </a:lstStyle>
          <a:p/>
        </p:txBody>
      </p:sp>
      <p:sp>
        <p:nvSpPr>
          <p:cNvPr id="11" name="Shape 11"/>
          <p:cNvSpPr txBox="1"/>
          <p:nvPr>
            <p:ph idx="1" type="subTitle"/>
          </p:nvPr>
        </p:nvSpPr>
        <p:spPr>
          <a:xfrm>
            <a:off x="1122120" y="24184533"/>
            <a:ext cx="30674100" cy="6763500"/>
          </a:xfrm>
          <a:prstGeom prst="rect">
            <a:avLst/>
          </a:prstGeom>
        </p:spPr>
        <p:txBody>
          <a:bodyPr anchorCtr="0" anchor="t" bIns="483825" lIns="483825" rIns="483825" tIns="483825"/>
          <a:lstStyle>
            <a:lvl1pPr lvl="0" algn="ctr">
              <a:lnSpc>
                <a:spcPct val="100000"/>
              </a:lnSpc>
              <a:spcBef>
                <a:spcPts val="0"/>
              </a:spcBef>
              <a:spcAft>
                <a:spcPts val="0"/>
              </a:spcAft>
              <a:buSzPct val="100000"/>
              <a:buNone/>
              <a:defRPr sz="14800"/>
            </a:lvl1pPr>
            <a:lvl2pPr lvl="1" algn="ctr">
              <a:lnSpc>
                <a:spcPct val="100000"/>
              </a:lnSpc>
              <a:spcBef>
                <a:spcPts val="0"/>
              </a:spcBef>
              <a:spcAft>
                <a:spcPts val="0"/>
              </a:spcAft>
              <a:buSzPct val="100000"/>
              <a:buNone/>
              <a:defRPr sz="14800"/>
            </a:lvl2pPr>
            <a:lvl3pPr lvl="2" algn="ctr">
              <a:lnSpc>
                <a:spcPct val="100000"/>
              </a:lnSpc>
              <a:spcBef>
                <a:spcPts val="0"/>
              </a:spcBef>
              <a:spcAft>
                <a:spcPts val="0"/>
              </a:spcAft>
              <a:buSzPct val="100000"/>
              <a:buNone/>
              <a:defRPr sz="14800"/>
            </a:lvl3pPr>
            <a:lvl4pPr lvl="3" algn="ctr">
              <a:lnSpc>
                <a:spcPct val="100000"/>
              </a:lnSpc>
              <a:spcBef>
                <a:spcPts val="0"/>
              </a:spcBef>
              <a:spcAft>
                <a:spcPts val="0"/>
              </a:spcAft>
              <a:buSzPct val="100000"/>
              <a:buNone/>
              <a:defRPr sz="14800"/>
            </a:lvl4pPr>
            <a:lvl5pPr lvl="4" algn="ctr">
              <a:lnSpc>
                <a:spcPct val="100000"/>
              </a:lnSpc>
              <a:spcBef>
                <a:spcPts val="0"/>
              </a:spcBef>
              <a:spcAft>
                <a:spcPts val="0"/>
              </a:spcAft>
              <a:buSzPct val="100000"/>
              <a:buNone/>
              <a:defRPr sz="14800"/>
            </a:lvl5pPr>
            <a:lvl6pPr lvl="5" algn="ctr">
              <a:lnSpc>
                <a:spcPct val="100000"/>
              </a:lnSpc>
              <a:spcBef>
                <a:spcPts val="0"/>
              </a:spcBef>
              <a:spcAft>
                <a:spcPts val="0"/>
              </a:spcAft>
              <a:buSzPct val="100000"/>
              <a:buNone/>
              <a:defRPr sz="14800"/>
            </a:lvl6pPr>
            <a:lvl7pPr lvl="6" algn="ctr">
              <a:lnSpc>
                <a:spcPct val="100000"/>
              </a:lnSpc>
              <a:spcBef>
                <a:spcPts val="0"/>
              </a:spcBef>
              <a:spcAft>
                <a:spcPts val="0"/>
              </a:spcAft>
              <a:buSzPct val="100000"/>
              <a:buNone/>
              <a:defRPr sz="14800"/>
            </a:lvl7pPr>
            <a:lvl8pPr lvl="7" algn="ctr">
              <a:lnSpc>
                <a:spcPct val="100000"/>
              </a:lnSpc>
              <a:spcBef>
                <a:spcPts val="0"/>
              </a:spcBef>
              <a:spcAft>
                <a:spcPts val="0"/>
              </a:spcAft>
              <a:buSzPct val="100000"/>
              <a:buNone/>
              <a:defRPr sz="14800"/>
            </a:lvl8pPr>
            <a:lvl9pPr lvl="8" algn="ctr">
              <a:lnSpc>
                <a:spcPct val="100000"/>
              </a:lnSpc>
              <a:spcBef>
                <a:spcPts val="0"/>
              </a:spcBef>
              <a:spcAft>
                <a:spcPts val="0"/>
              </a:spcAft>
              <a:buSzPct val="100000"/>
              <a:buNone/>
              <a:defRPr sz="14800"/>
            </a:lvl9pPr>
          </a:lstStyle>
          <a:p/>
        </p:txBody>
      </p:sp>
      <p:sp>
        <p:nvSpPr>
          <p:cNvPr id="12" name="Shape 12"/>
          <p:cNvSpPr txBox="1"/>
          <p:nvPr>
            <p:ph idx="12" type="sldNum"/>
          </p:nvPr>
        </p:nvSpPr>
        <p:spPr>
          <a:xfrm>
            <a:off x="30500848" y="39792783"/>
            <a:ext cx="1975500" cy="3358800"/>
          </a:xfrm>
          <a:prstGeom prst="rect">
            <a:avLst/>
          </a:prstGeom>
        </p:spPr>
        <p:txBody>
          <a:bodyPr anchorCtr="0" anchor="ctr" bIns="483825" lIns="483825" rIns="483825" tIns="4838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1122120" y="9438933"/>
            <a:ext cx="30674100" cy="16755000"/>
          </a:xfrm>
          <a:prstGeom prst="rect">
            <a:avLst/>
          </a:prstGeom>
        </p:spPr>
        <p:txBody>
          <a:bodyPr anchorCtr="0" anchor="b" bIns="483825" lIns="483825" rIns="483825" tIns="483825"/>
          <a:lstStyle>
            <a:lvl1pPr lvl="0" algn="ctr">
              <a:spcBef>
                <a:spcPts val="0"/>
              </a:spcBef>
              <a:buSzPct val="100000"/>
              <a:defRPr sz="63500"/>
            </a:lvl1pPr>
            <a:lvl2pPr lvl="1" algn="ctr">
              <a:spcBef>
                <a:spcPts val="0"/>
              </a:spcBef>
              <a:buSzPct val="100000"/>
              <a:defRPr sz="63500"/>
            </a:lvl2pPr>
            <a:lvl3pPr lvl="2" algn="ctr">
              <a:spcBef>
                <a:spcPts val="0"/>
              </a:spcBef>
              <a:buSzPct val="100000"/>
              <a:defRPr sz="63500"/>
            </a:lvl3pPr>
            <a:lvl4pPr lvl="3" algn="ctr">
              <a:spcBef>
                <a:spcPts val="0"/>
              </a:spcBef>
              <a:buSzPct val="100000"/>
              <a:defRPr sz="63500"/>
            </a:lvl4pPr>
            <a:lvl5pPr lvl="4" algn="ctr">
              <a:spcBef>
                <a:spcPts val="0"/>
              </a:spcBef>
              <a:buSzPct val="100000"/>
              <a:defRPr sz="63500"/>
            </a:lvl5pPr>
            <a:lvl6pPr lvl="5" algn="ctr">
              <a:spcBef>
                <a:spcPts val="0"/>
              </a:spcBef>
              <a:buSzPct val="100000"/>
              <a:defRPr sz="63500"/>
            </a:lvl6pPr>
            <a:lvl7pPr lvl="6" algn="ctr">
              <a:spcBef>
                <a:spcPts val="0"/>
              </a:spcBef>
              <a:buSzPct val="100000"/>
              <a:defRPr sz="63500"/>
            </a:lvl7pPr>
            <a:lvl8pPr lvl="7" algn="ctr">
              <a:spcBef>
                <a:spcPts val="0"/>
              </a:spcBef>
              <a:buSzPct val="100000"/>
              <a:defRPr sz="63500"/>
            </a:lvl8pPr>
            <a:lvl9pPr lvl="8" algn="ctr">
              <a:spcBef>
                <a:spcPts val="0"/>
              </a:spcBef>
              <a:buSzPct val="100000"/>
              <a:defRPr sz="63500"/>
            </a:lvl9pPr>
          </a:lstStyle>
          <a:p/>
        </p:txBody>
      </p:sp>
      <p:sp>
        <p:nvSpPr>
          <p:cNvPr id="46" name="Shape 46"/>
          <p:cNvSpPr txBox="1"/>
          <p:nvPr>
            <p:ph idx="1" type="body"/>
          </p:nvPr>
        </p:nvSpPr>
        <p:spPr>
          <a:xfrm>
            <a:off x="1122120" y="26898986"/>
            <a:ext cx="30674100" cy="11100300"/>
          </a:xfrm>
          <a:prstGeom prst="rect">
            <a:avLst/>
          </a:prstGeom>
        </p:spPr>
        <p:txBody>
          <a:bodyPr anchorCtr="0" anchor="t" bIns="483825" lIns="483825" rIns="483825" tIns="4838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30500848" y="39792783"/>
            <a:ext cx="1975500" cy="3358800"/>
          </a:xfrm>
          <a:prstGeom prst="rect">
            <a:avLst/>
          </a:prstGeom>
        </p:spPr>
        <p:txBody>
          <a:bodyPr anchorCtr="0" anchor="ctr" bIns="483825" lIns="483825" rIns="483825" tIns="4838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30500848" y="39792783"/>
            <a:ext cx="1975500" cy="3358800"/>
          </a:xfrm>
          <a:prstGeom prst="rect">
            <a:avLst/>
          </a:prstGeom>
        </p:spPr>
        <p:txBody>
          <a:bodyPr anchorCtr="0" anchor="ctr" bIns="483825" lIns="483825" rIns="483825" tIns="4838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1122120" y="18353920"/>
            <a:ext cx="30674100" cy="7183500"/>
          </a:xfrm>
          <a:prstGeom prst="rect">
            <a:avLst/>
          </a:prstGeom>
        </p:spPr>
        <p:txBody>
          <a:bodyPr anchorCtr="0" anchor="ctr" bIns="483825" lIns="483825" rIns="483825" tIns="483825"/>
          <a:lstStyle>
            <a:lvl1pPr lvl="0" algn="ctr">
              <a:spcBef>
                <a:spcPts val="0"/>
              </a:spcBef>
              <a:buSzPct val="100000"/>
              <a:defRPr sz="19000"/>
            </a:lvl1pPr>
            <a:lvl2pPr lvl="1" algn="ctr">
              <a:spcBef>
                <a:spcPts val="0"/>
              </a:spcBef>
              <a:buSzPct val="100000"/>
              <a:defRPr sz="19000"/>
            </a:lvl2pPr>
            <a:lvl3pPr lvl="2" algn="ctr">
              <a:spcBef>
                <a:spcPts val="0"/>
              </a:spcBef>
              <a:buSzPct val="100000"/>
              <a:defRPr sz="19000"/>
            </a:lvl3pPr>
            <a:lvl4pPr lvl="3" algn="ctr">
              <a:spcBef>
                <a:spcPts val="0"/>
              </a:spcBef>
              <a:buSzPct val="100000"/>
              <a:defRPr sz="19000"/>
            </a:lvl4pPr>
            <a:lvl5pPr lvl="4" algn="ctr">
              <a:spcBef>
                <a:spcPts val="0"/>
              </a:spcBef>
              <a:buSzPct val="100000"/>
              <a:defRPr sz="19000"/>
            </a:lvl5pPr>
            <a:lvl6pPr lvl="5" algn="ctr">
              <a:spcBef>
                <a:spcPts val="0"/>
              </a:spcBef>
              <a:buSzPct val="100000"/>
              <a:defRPr sz="19000"/>
            </a:lvl6pPr>
            <a:lvl7pPr lvl="6" algn="ctr">
              <a:spcBef>
                <a:spcPts val="0"/>
              </a:spcBef>
              <a:buSzPct val="100000"/>
              <a:defRPr sz="19000"/>
            </a:lvl7pPr>
            <a:lvl8pPr lvl="7" algn="ctr">
              <a:spcBef>
                <a:spcPts val="0"/>
              </a:spcBef>
              <a:buSzPct val="100000"/>
              <a:defRPr sz="19000"/>
            </a:lvl8pPr>
            <a:lvl9pPr lvl="8" algn="ctr">
              <a:spcBef>
                <a:spcPts val="0"/>
              </a:spcBef>
              <a:buSzPct val="100000"/>
              <a:defRPr sz="19000"/>
            </a:lvl9pPr>
          </a:lstStyle>
          <a:p/>
        </p:txBody>
      </p:sp>
      <p:sp>
        <p:nvSpPr>
          <p:cNvPr id="15" name="Shape 15"/>
          <p:cNvSpPr txBox="1"/>
          <p:nvPr>
            <p:ph idx="12" type="sldNum"/>
          </p:nvPr>
        </p:nvSpPr>
        <p:spPr>
          <a:xfrm>
            <a:off x="30500848" y="39792783"/>
            <a:ext cx="1975500" cy="3358800"/>
          </a:xfrm>
          <a:prstGeom prst="rect">
            <a:avLst/>
          </a:prstGeom>
        </p:spPr>
        <p:txBody>
          <a:bodyPr anchorCtr="0" anchor="ctr" bIns="483825" lIns="483825" rIns="483825" tIns="4838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1122120" y="3797546"/>
            <a:ext cx="30674100" cy="4887000"/>
          </a:xfrm>
          <a:prstGeom prst="rect">
            <a:avLst/>
          </a:prstGeom>
        </p:spPr>
        <p:txBody>
          <a:bodyPr anchorCtr="0" anchor="t" bIns="483825" lIns="483825" rIns="483825" tIns="4838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1122120" y="9834453"/>
            <a:ext cx="30674100" cy="29153100"/>
          </a:xfrm>
          <a:prstGeom prst="rect">
            <a:avLst/>
          </a:prstGeom>
        </p:spPr>
        <p:txBody>
          <a:bodyPr anchorCtr="0" anchor="t" bIns="483825" lIns="483825" rIns="483825" tIns="4838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30500848" y="39792783"/>
            <a:ext cx="1975500" cy="3358800"/>
          </a:xfrm>
          <a:prstGeom prst="rect">
            <a:avLst/>
          </a:prstGeom>
        </p:spPr>
        <p:txBody>
          <a:bodyPr anchorCtr="0" anchor="ctr" bIns="483825" lIns="483825" rIns="483825" tIns="4838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1122120" y="3797546"/>
            <a:ext cx="30674100" cy="4887000"/>
          </a:xfrm>
          <a:prstGeom prst="rect">
            <a:avLst/>
          </a:prstGeom>
        </p:spPr>
        <p:txBody>
          <a:bodyPr anchorCtr="0" anchor="t" bIns="483825" lIns="483825" rIns="483825" tIns="4838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1122120" y="9834453"/>
            <a:ext cx="14399400" cy="29153100"/>
          </a:xfrm>
          <a:prstGeom prst="rect">
            <a:avLst/>
          </a:prstGeom>
        </p:spPr>
        <p:txBody>
          <a:bodyPr anchorCtr="0" anchor="t" bIns="483825" lIns="483825" rIns="483825" tIns="483825"/>
          <a:lstStyle>
            <a:lvl1pPr lvl="0">
              <a:spcBef>
                <a:spcPts val="0"/>
              </a:spcBef>
              <a:buSzPct val="100000"/>
              <a:defRPr sz="7400"/>
            </a:lvl1pPr>
            <a:lvl2pPr lvl="1">
              <a:spcBef>
                <a:spcPts val="0"/>
              </a:spcBef>
              <a:buSzPct val="100000"/>
              <a:defRPr sz="6300"/>
            </a:lvl2pPr>
            <a:lvl3pPr lvl="2">
              <a:spcBef>
                <a:spcPts val="0"/>
              </a:spcBef>
              <a:buSzPct val="100000"/>
              <a:defRPr sz="6300"/>
            </a:lvl3pPr>
            <a:lvl4pPr lvl="3">
              <a:spcBef>
                <a:spcPts val="0"/>
              </a:spcBef>
              <a:buSzPct val="100000"/>
              <a:defRPr sz="6300"/>
            </a:lvl4pPr>
            <a:lvl5pPr lvl="4">
              <a:spcBef>
                <a:spcPts val="0"/>
              </a:spcBef>
              <a:buSzPct val="100000"/>
              <a:defRPr sz="6300"/>
            </a:lvl5pPr>
            <a:lvl6pPr lvl="5">
              <a:spcBef>
                <a:spcPts val="0"/>
              </a:spcBef>
              <a:buSzPct val="100000"/>
              <a:defRPr sz="6300"/>
            </a:lvl6pPr>
            <a:lvl7pPr lvl="6">
              <a:spcBef>
                <a:spcPts val="0"/>
              </a:spcBef>
              <a:buSzPct val="100000"/>
              <a:defRPr sz="6300"/>
            </a:lvl7pPr>
            <a:lvl8pPr lvl="7">
              <a:spcBef>
                <a:spcPts val="0"/>
              </a:spcBef>
              <a:buSzPct val="100000"/>
              <a:defRPr sz="6300"/>
            </a:lvl8pPr>
            <a:lvl9pPr lvl="8">
              <a:spcBef>
                <a:spcPts val="0"/>
              </a:spcBef>
              <a:buSzPct val="100000"/>
              <a:defRPr sz="6300"/>
            </a:lvl9pPr>
          </a:lstStyle>
          <a:p/>
        </p:txBody>
      </p:sp>
      <p:sp>
        <p:nvSpPr>
          <p:cNvPr id="23" name="Shape 23"/>
          <p:cNvSpPr txBox="1"/>
          <p:nvPr>
            <p:ph idx="2" type="body"/>
          </p:nvPr>
        </p:nvSpPr>
        <p:spPr>
          <a:xfrm>
            <a:off x="17396639" y="9834453"/>
            <a:ext cx="14399400" cy="29153100"/>
          </a:xfrm>
          <a:prstGeom prst="rect">
            <a:avLst/>
          </a:prstGeom>
        </p:spPr>
        <p:txBody>
          <a:bodyPr anchorCtr="0" anchor="t" bIns="483825" lIns="483825" rIns="483825" tIns="483825"/>
          <a:lstStyle>
            <a:lvl1pPr lvl="0">
              <a:spcBef>
                <a:spcPts val="0"/>
              </a:spcBef>
              <a:buSzPct val="100000"/>
              <a:defRPr sz="7400"/>
            </a:lvl1pPr>
            <a:lvl2pPr lvl="1">
              <a:spcBef>
                <a:spcPts val="0"/>
              </a:spcBef>
              <a:buSzPct val="100000"/>
              <a:defRPr sz="6300"/>
            </a:lvl2pPr>
            <a:lvl3pPr lvl="2">
              <a:spcBef>
                <a:spcPts val="0"/>
              </a:spcBef>
              <a:buSzPct val="100000"/>
              <a:defRPr sz="6300"/>
            </a:lvl3pPr>
            <a:lvl4pPr lvl="3">
              <a:spcBef>
                <a:spcPts val="0"/>
              </a:spcBef>
              <a:buSzPct val="100000"/>
              <a:defRPr sz="6300"/>
            </a:lvl4pPr>
            <a:lvl5pPr lvl="4">
              <a:spcBef>
                <a:spcPts val="0"/>
              </a:spcBef>
              <a:buSzPct val="100000"/>
              <a:defRPr sz="6300"/>
            </a:lvl5pPr>
            <a:lvl6pPr lvl="5">
              <a:spcBef>
                <a:spcPts val="0"/>
              </a:spcBef>
              <a:buSzPct val="100000"/>
              <a:defRPr sz="6300"/>
            </a:lvl6pPr>
            <a:lvl7pPr lvl="6">
              <a:spcBef>
                <a:spcPts val="0"/>
              </a:spcBef>
              <a:buSzPct val="100000"/>
              <a:defRPr sz="6300"/>
            </a:lvl7pPr>
            <a:lvl8pPr lvl="7">
              <a:spcBef>
                <a:spcPts val="0"/>
              </a:spcBef>
              <a:buSzPct val="100000"/>
              <a:defRPr sz="6300"/>
            </a:lvl8pPr>
            <a:lvl9pPr lvl="8">
              <a:spcBef>
                <a:spcPts val="0"/>
              </a:spcBef>
              <a:buSzPct val="100000"/>
              <a:defRPr sz="6300"/>
            </a:lvl9pPr>
          </a:lstStyle>
          <a:p/>
        </p:txBody>
      </p:sp>
      <p:sp>
        <p:nvSpPr>
          <p:cNvPr id="24" name="Shape 24"/>
          <p:cNvSpPr txBox="1"/>
          <p:nvPr>
            <p:ph idx="12" type="sldNum"/>
          </p:nvPr>
        </p:nvSpPr>
        <p:spPr>
          <a:xfrm>
            <a:off x="30500848" y="39792783"/>
            <a:ext cx="1975500" cy="3358800"/>
          </a:xfrm>
          <a:prstGeom prst="rect">
            <a:avLst/>
          </a:prstGeom>
        </p:spPr>
        <p:txBody>
          <a:bodyPr anchorCtr="0" anchor="ctr" bIns="483825" lIns="483825" rIns="483825" tIns="4838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1122120" y="3797546"/>
            <a:ext cx="30674100" cy="4887000"/>
          </a:xfrm>
          <a:prstGeom prst="rect">
            <a:avLst/>
          </a:prstGeom>
        </p:spPr>
        <p:txBody>
          <a:bodyPr anchorCtr="0" anchor="t" bIns="483825" lIns="483825" rIns="483825" tIns="4838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30500848" y="39792783"/>
            <a:ext cx="1975500" cy="3358800"/>
          </a:xfrm>
          <a:prstGeom prst="rect">
            <a:avLst/>
          </a:prstGeom>
        </p:spPr>
        <p:txBody>
          <a:bodyPr anchorCtr="0" anchor="ctr" bIns="483825" lIns="483825" rIns="483825" tIns="4838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1122120" y="4741120"/>
            <a:ext cx="10108500" cy="6448800"/>
          </a:xfrm>
          <a:prstGeom prst="rect">
            <a:avLst/>
          </a:prstGeom>
        </p:spPr>
        <p:txBody>
          <a:bodyPr anchorCtr="0" anchor="b" bIns="483825" lIns="483825" rIns="483825" tIns="483825"/>
          <a:lstStyle>
            <a:lvl1pPr lvl="0">
              <a:spcBef>
                <a:spcPts val="0"/>
              </a:spcBef>
              <a:buSzPct val="100000"/>
              <a:defRPr sz="12700"/>
            </a:lvl1pPr>
            <a:lvl2pPr lvl="1">
              <a:spcBef>
                <a:spcPts val="0"/>
              </a:spcBef>
              <a:buSzPct val="100000"/>
              <a:defRPr sz="12700"/>
            </a:lvl2pPr>
            <a:lvl3pPr lvl="2">
              <a:spcBef>
                <a:spcPts val="0"/>
              </a:spcBef>
              <a:buSzPct val="100000"/>
              <a:defRPr sz="12700"/>
            </a:lvl3pPr>
            <a:lvl4pPr lvl="3">
              <a:spcBef>
                <a:spcPts val="0"/>
              </a:spcBef>
              <a:buSzPct val="100000"/>
              <a:defRPr sz="12700"/>
            </a:lvl4pPr>
            <a:lvl5pPr lvl="4">
              <a:spcBef>
                <a:spcPts val="0"/>
              </a:spcBef>
              <a:buSzPct val="100000"/>
              <a:defRPr sz="12700"/>
            </a:lvl5pPr>
            <a:lvl6pPr lvl="5">
              <a:spcBef>
                <a:spcPts val="0"/>
              </a:spcBef>
              <a:buSzPct val="100000"/>
              <a:defRPr sz="12700"/>
            </a:lvl6pPr>
            <a:lvl7pPr lvl="6">
              <a:spcBef>
                <a:spcPts val="0"/>
              </a:spcBef>
              <a:buSzPct val="100000"/>
              <a:defRPr sz="12700"/>
            </a:lvl7pPr>
            <a:lvl8pPr lvl="7">
              <a:spcBef>
                <a:spcPts val="0"/>
              </a:spcBef>
              <a:buSzPct val="100000"/>
              <a:defRPr sz="12700"/>
            </a:lvl8pPr>
            <a:lvl9pPr lvl="8">
              <a:spcBef>
                <a:spcPts val="0"/>
              </a:spcBef>
              <a:buSzPct val="100000"/>
              <a:defRPr sz="12700"/>
            </a:lvl9pPr>
          </a:lstStyle>
          <a:p/>
        </p:txBody>
      </p:sp>
      <p:sp>
        <p:nvSpPr>
          <p:cNvPr id="30" name="Shape 30"/>
          <p:cNvSpPr txBox="1"/>
          <p:nvPr>
            <p:ph idx="1" type="body"/>
          </p:nvPr>
        </p:nvSpPr>
        <p:spPr>
          <a:xfrm>
            <a:off x="1122120" y="11857920"/>
            <a:ext cx="10108500" cy="27130800"/>
          </a:xfrm>
          <a:prstGeom prst="rect">
            <a:avLst/>
          </a:prstGeom>
        </p:spPr>
        <p:txBody>
          <a:bodyPr anchorCtr="0" anchor="t" bIns="483825" lIns="483825" rIns="483825" tIns="483825"/>
          <a:lstStyle>
            <a:lvl1pPr lvl="0">
              <a:spcBef>
                <a:spcPts val="0"/>
              </a:spcBef>
              <a:buSzPct val="100000"/>
              <a:defRPr sz="6300"/>
            </a:lvl1pPr>
            <a:lvl2pPr lvl="1">
              <a:spcBef>
                <a:spcPts val="0"/>
              </a:spcBef>
              <a:buSzPct val="100000"/>
              <a:defRPr sz="6300"/>
            </a:lvl2pPr>
            <a:lvl3pPr lvl="2">
              <a:spcBef>
                <a:spcPts val="0"/>
              </a:spcBef>
              <a:buSzPct val="100000"/>
              <a:defRPr sz="6300"/>
            </a:lvl3pPr>
            <a:lvl4pPr lvl="3">
              <a:spcBef>
                <a:spcPts val="0"/>
              </a:spcBef>
              <a:buSzPct val="100000"/>
              <a:defRPr sz="6300"/>
            </a:lvl4pPr>
            <a:lvl5pPr lvl="4">
              <a:spcBef>
                <a:spcPts val="0"/>
              </a:spcBef>
              <a:buSzPct val="100000"/>
              <a:defRPr sz="6300"/>
            </a:lvl5pPr>
            <a:lvl6pPr lvl="5">
              <a:spcBef>
                <a:spcPts val="0"/>
              </a:spcBef>
              <a:buSzPct val="100000"/>
              <a:defRPr sz="6300"/>
            </a:lvl6pPr>
            <a:lvl7pPr lvl="6">
              <a:spcBef>
                <a:spcPts val="0"/>
              </a:spcBef>
              <a:buSzPct val="100000"/>
              <a:defRPr sz="6300"/>
            </a:lvl7pPr>
            <a:lvl8pPr lvl="7">
              <a:spcBef>
                <a:spcPts val="0"/>
              </a:spcBef>
              <a:buSzPct val="100000"/>
              <a:defRPr sz="6300"/>
            </a:lvl8pPr>
            <a:lvl9pPr lvl="8">
              <a:spcBef>
                <a:spcPts val="0"/>
              </a:spcBef>
              <a:buSzPct val="100000"/>
              <a:defRPr sz="6300"/>
            </a:lvl9pPr>
          </a:lstStyle>
          <a:p/>
        </p:txBody>
      </p:sp>
      <p:sp>
        <p:nvSpPr>
          <p:cNvPr id="31" name="Shape 31"/>
          <p:cNvSpPr txBox="1"/>
          <p:nvPr>
            <p:ph idx="12" type="sldNum"/>
          </p:nvPr>
        </p:nvSpPr>
        <p:spPr>
          <a:xfrm>
            <a:off x="30500848" y="39792783"/>
            <a:ext cx="1975500" cy="3358800"/>
          </a:xfrm>
          <a:prstGeom prst="rect">
            <a:avLst/>
          </a:prstGeom>
        </p:spPr>
        <p:txBody>
          <a:bodyPr anchorCtr="0" anchor="ctr" bIns="483825" lIns="483825" rIns="483825" tIns="4838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1764900" y="3841279"/>
            <a:ext cx="22924200" cy="34908000"/>
          </a:xfrm>
          <a:prstGeom prst="rect">
            <a:avLst/>
          </a:prstGeom>
        </p:spPr>
        <p:txBody>
          <a:bodyPr anchorCtr="0" anchor="ctr" bIns="483825" lIns="483825" rIns="483825" tIns="483825"/>
          <a:lstStyle>
            <a:lvl1pPr lvl="0">
              <a:spcBef>
                <a:spcPts val="0"/>
              </a:spcBef>
              <a:buSzPct val="100000"/>
              <a:defRPr sz="25400"/>
            </a:lvl1pPr>
            <a:lvl2pPr lvl="1">
              <a:spcBef>
                <a:spcPts val="0"/>
              </a:spcBef>
              <a:buSzPct val="100000"/>
              <a:defRPr sz="25400"/>
            </a:lvl2pPr>
            <a:lvl3pPr lvl="2">
              <a:spcBef>
                <a:spcPts val="0"/>
              </a:spcBef>
              <a:buSzPct val="100000"/>
              <a:defRPr sz="25400"/>
            </a:lvl3pPr>
            <a:lvl4pPr lvl="3">
              <a:spcBef>
                <a:spcPts val="0"/>
              </a:spcBef>
              <a:buSzPct val="100000"/>
              <a:defRPr sz="25400"/>
            </a:lvl4pPr>
            <a:lvl5pPr lvl="4">
              <a:spcBef>
                <a:spcPts val="0"/>
              </a:spcBef>
              <a:buSzPct val="100000"/>
              <a:defRPr sz="25400"/>
            </a:lvl5pPr>
            <a:lvl6pPr lvl="5">
              <a:spcBef>
                <a:spcPts val="0"/>
              </a:spcBef>
              <a:buSzPct val="100000"/>
              <a:defRPr sz="25400"/>
            </a:lvl6pPr>
            <a:lvl7pPr lvl="6">
              <a:spcBef>
                <a:spcPts val="0"/>
              </a:spcBef>
              <a:buSzPct val="100000"/>
              <a:defRPr sz="25400"/>
            </a:lvl7pPr>
            <a:lvl8pPr lvl="7">
              <a:spcBef>
                <a:spcPts val="0"/>
              </a:spcBef>
              <a:buSzPct val="100000"/>
              <a:defRPr sz="25400"/>
            </a:lvl8pPr>
            <a:lvl9pPr lvl="8">
              <a:spcBef>
                <a:spcPts val="0"/>
              </a:spcBef>
              <a:buSzPct val="100000"/>
              <a:defRPr sz="25400"/>
            </a:lvl9pPr>
          </a:lstStyle>
          <a:p/>
        </p:txBody>
      </p:sp>
      <p:sp>
        <p:nvSpPr>
          <p:cNvPr id="34" name="Shape 34"/>
          <p:cNvSpPr txBox="1"/>
          <p:nvPr>
            <p:ph idx="12" type="sldNum"/>
          </p:nvPr>
        </p:nvSpPr>
        <p:spPr>
          <a:xfrm>
            <a:off x="30500848" y="39792783"/>
            <a:ext cx="1975500" cy="3358800"/>
          </a:xfrm>
          <a:prstGeom prst="rect">
            <a:avLst/>
          </a:prstGeom>
        </p:spPr>
        <p:txBody>
          <a:bodyPr anchorCtr="0" anchor="ctr" bIns="483825" lIns="483825" rIns="483825" tIns="4838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16459200" y="-1066"/>
            <a:ext cx="16459200" cy="43891200"/>
          </a:xfrm>
          <a:prstGeom prst="rect">
            <a:avLst/>
          </a:prstGeom>
          <a:solidFill>
            <a:schemeClr val="lt2"/>
          </a:solidFill>
          <a:ln>
            <a:noFill/>
          </a:ln>
        </p:spPr>
        <p:txBody>
          <a:bodyPr anchorCtr="0" anchor="ctr" bIns="483825" lIns="483825" rIns="483825" tIns="483825">
            <a:noAutofit/>
          </a:bodyPr>
          <a:lstStyle/>
          <a:p>
            <a:pPr lvl="0">
              <a:spcBef>
                <a:spcPts val="0"/>
              </a:spcBef>
              <a:buNone/>
            </a:pPr>
            <a:r>
              <a:t/>
            </a:r>
            <a:endParaRPr/>
          </a:p>
        </p:txBody>
      </p:sp>
      <p:sp>
        <p:nvSpPr>
          <p:cNvPr id="37" name="Shape 37"/>
          <p:cNvSpPr txBox="1"/>
          <p:nvPr>
            <p:ph type="title"/>
          </p:nvPr>
        </p:nvSpPr>
        <p:spPr>
          <a:xfrm>
            <a:off x="955800" y="10523093"/>
            <a:ext cx="14562600" cy="12648900"/>
          </a:xfrm>
          <a:prstGeom prst="rect">
            <a:avLst/>
          </a:prstGeom>
        </p:spPr>
        <p:txBody>
          <a:bodyPr anchorCtr="0" anchor="b" bIns="483825" lIns="483825" rIns="483825" tIns="483825"/>
          <a:lstStyle>
            <a:lvl1pPr lvl="0" algn="ctr">
              <a:spcBef>
                <a:spcPts val="0"/>
              </a:spcBef>
              <a:buSzPct val="100000"/>
              <a:defRPr sz="22300"/>
            </a:lvl1pPr>
            <a:lvl2pPr lvl="1" algn="ctr">
              <a:spcBef>
                <a:spcPts val="0"/>
              </a:spcBef>
              <a:buSzPct val="100000"/>
              <a:defRPr sz="22300"/>
            </a:lvl2pPr>
            <a:lvl3pPr lvl="2" algn="ctr">
              <a:spcBef>
                <a:spcPts val="0"/>
              </a:spcBef>
              <a:buSzPct val="100000"/>
              <a:defRPr sz="22300"/>
            </a:lvl3pPr>
            <a:lvl4pPr lvl="3" algn="ctr">
              <a:spcBef>
                <a:spcPts val="0"/>
              </a:spcBef>
              <a:buSzPct val="100000"/>
              <a:defRPr sz="22300"/>
            </a:lvl4pPr>
            <a:lvl5pPr lvl="4" algn="ctr">
              <a:spcBef>
                <a:spcPts val="0"/>
              </a:spcBef>
              <a:buSzPct val="100000"/>
              <a:defRPr sz="22300"/>
            </a:lvl5pPr>
            <a:lvl6pPr lvl="5" algn="ctr">
              <a:spcBef>
                <a:spcPts val="0"/>
              </a:spcBef>
              <a:buSzPct val="100000"/>
              <a:defRPr sz="22300"/>
            </a:lvl6pPr>
            <a:lvl7pPr lvl="6" algn="ctr">
              <a:spcBef>
                <a:spcPts val="0"/>
              </a:spcBef>
              <a:buSzPct val="100000"/>
              <a:defRPr sz="22300"/>
            </a:lvl7pPr>
            <a:lvl8pPr lvl="7" algn="ctr">
              <a:spcBef>
                <a:spcPts val="0"/>
              </a:spcBef>
              <a:buSzPct val="100000"/>
              <a:defRPr sz="22300"/>
            </a:lvl8pPr>
            <a:lvl9pPr lvl="8" algn="ctr">
              <a:spcBef>
                <a:spcPts val="0"/>
              </a:spcBef>
              <a:buSzPct val="100000"/>
              <a:defRPr sz="22300"/>
            </a:lvl9pPr>
          </a:lstStyle>
          <a:p/>
        </p:txBody>
      </p:sp>
      <p:sp>
        <p:nvSpPr>
          <p:cNvPr id="38" name="Shape 38"/>
          <p:cNvSpPr txBox="1"/>
          <p:nvPr>
            <p:ph idx="1" type="subTitle"/>
          </p:nvPr>
        </p:nvSpPr>
        <p:spPr>
          <a:xfrm>
            <a:off x="955800" y="23919573"/>
            <a:ext cx="14562600" cy="10539599"/>
          </a:xfrm>
          <a:prstGeom prst="rect">
            <a:avLst/>
          </a:prstGeom>
        </p:spPr>
        <p:txBody>
          <a:bodyPr anchorCtr="0" anchor="t" bIns="483825" lIns="483825" rIns="483825" tIns="483825"/>
          <a:lstStyle>
            <a:lvl1pPr lvl="0" algn="ctr">
              <a:lnSpc>
                <a:spcPct val="100000"/>
              </a:lnSpc>
              <a:spcBef>
                <a:spcPts val="0"/>
              </a:spcBef>
              <a:spcAft>
                <a:spcPts val="0"/>
              </a:spcAft>
              <a:buSzPct val="100000"/>
              <a:buNone/>
              <a:defRPr sz="11100"/>
            </a:lvl1pPr>
            <a:lvl2pPr lvl="1" algn="ctr">
              <a:lnSpc>
                <a:spcPct val="100000"/>
              </a:lnSpc>
              <a:spcBef>
                <a:spcPts val="0"/>
              </a:spcBef>
              <a:spcAft>
                <a:spcPts val="0"/>
              </a:spcAft>
              <a:buSzPct val="100000"/>
              <a:buNone/>
              <a:defRPr sz="11100"/>
            </a:lvl2pPr>
            <a:lvl3pPr lvl="2" algn="ctr">
              <a:lnSpc>
                <a:spcPct val="100000"/>
              </a:lnSpc>
              <a:spcBef>
                <a:spcPts val="0"/>
              </a:spcBef>
              <a:spcAft>
                <a:spcPts val="0"/>
              </a:spcAft>
              <a:buSzPct val="100000"/>
              <a:buNone/>
              <a:defRPr sz="11100"/>
            </a:lvl3pPr>
            <a:lvl4pPr lvl="3" algn="ctr">
              <a:lnSpc>
                <a:spcPct val="100000"/>
              </a:lnSpc>
              <a:spcBef>
                <a:spcPts val="0"/>
              </a:spcBef>
              <a:spcAft>
                <a:spcPts val="0"/>
              </a:spcAft>
              <a:buSzPct val="100000"/>
              <a:buNone/>
              <a:defRPr sz="11100"/>
            </a:lvl4pPr>
            <a:lvl5pPr lvl="4" algn="ctr">
              <a:lnSpc>
                <a:spcPct val="100000"/>
              </a:lnSpc>
              <a:spcBef>
                <a:spcPts val="0"/>
              </a:spcBef>
              <a:spcAft>
                <a:spcPts val="0"/>
              </a:spcAft>
              <a:buSzPct val="100000"/>
              <a:buNone/>
              <a:defRPr sz="11100"/>
            </a:lvl5pPr>
            <a:lvl6pPr lvl="5" algn="ctr">
              <a:lnSpc>
                <a:spcPct val="100000"/>
              </a:lnSpc>
              <a:spcBef>
                <a:spcPts val="0"/>
              </a:spcBef>
              <a:spcAft>
                <a:spcPts val="0"/>
              </a:spcAft>
              <a:buSzPct val="100000"/>
              <a:buNone/>
              <a:defRPr sz="11100"/>
            </a:lvl6pPr>
            <a:lvl7pPr lvl="6" algn="ctr">
              <a:lnSpc>
                <a:spcPct val="100000"/>
              </a:lnSpc>
              <a:spcBef>
                <a:spcPts val="0"/>
              </a:spcBef>
              <a:spcAft>
                <a:spcPts val="0"/>
              </a:spcAft>
              <a:buSzPct val="100000"/>
              <a:buNone/>
              <a:defRPr sz="11100"/>
            </a:lvl7pPr>
            <a:lvl8pPr lvl="7" algn="ctr">
              <a:lnSpc>
                <a:spcPct val="100000"/>
              </a:lnSpc>
              <a:spcBef>
                <a:spcPts val="0"/>
              </a:spcBef>
              <a:spcAft>
                <a:spcPts val="0"/>
              </a:spcAft>
              <a:buSzPct val="100000"/>
              <a:buNone/>
              <a:defRPr sz="11100"/>
            </a:lvl8pPr>
            <a:lvl9pPr lvl="8" algn="ctr">
              <a:lnSpc>
                <a:spcPct val="100000"/>
              </a:lnSpc>
              <a:spcBef>
                <a:spcPts val="0"/>
              </a:spcBef>
              <a:spcAft>
                <a:spcPts val="0"/>
              </a:spcAft>
              <a:buSzPct val="100000"/>
              <a:buNone/>
              <a:defRPr sz="11100"/>
            </a:lvl9pPr>
          </a:lstStyle>
          <a:p/>
        </p:txBody>
      </p:sp>
      <p:sp>
        <p:nvSpPr>
          <p:cNvPr id="39" name="Shape 39"/>
          <p:cNvSpPr txBox="1"/>
          <p:nvPr>
            <p:ph idx="2" type="body"/>
          </p:nvPr>
        </p:nvSpPr>
        <p:spPr>
          <a:xfrm>
            <a:off x="17782200" y="6178773"/>
            <a:ext cx="13813200" cy="31531500"/>
          </a:xfrm>
          <a:prstGeom prst="rect">
            <a:avLst/>
          </a:prstGeom>
        </p:spPr>
        <p:txBody>
          <a:bodyPr anchorCtr="0" anchor="ctr" bIns="483825" lIns="483825" rIns="483825" tIns="4838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30500848" y="39792783"/>
            <a:ext cx="1975500" cy="3358800"/>
          </a:xfrm>
          <a:prstGeom prst="rect">
            <a:avLst/>
          </a:prstGeom>
        </p:spPr>
        <p:txBody>
          <a:bodyPr anchorCtr="0" anchor="ctr" bIns="483825" lIns="483825" rIns="483825" tIns="4838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1122120" y="36100906"/>
            <a:ext cx="21595800" cy="5163600"/>
          </a:xfrm>
          <a:prstGeom prst="rect">
            <a:avLst/>
          </a:prstGeom>
        </p:spPr>
        <p:txBody>
          <a:bodyPr anchorCtr="0" anchor="ctr" bIns="483825" lIns="483825" rIns="483825" tIns="483825"/>
          <a:lstStyle>
            <a:lvl1pPr lvl="0">
              <a:lnSpc>
                <a:spcPct val="100000"/>
              </a:lnSpc>
              <a:spcBef>
                <a:spcPts val="0"/>
              </a:spcBef>
              <a:spcAft>
                <a:spcPts val="0"/>
              </a:spcAft>
              <a:buNone/>
              <a:defRPr/>
            </a:lvl1pPr>
          </a:lstStyle>
          <a:p/>
        </p:txBody>
      </p:sp>
      <p:sp>
        <p:nvSpPr>
          <p:cNvPr id="43" name="Shape 43"/>
          <p:cNvSpPr txBox="1"/>
          <p:nvPr>
            <p:ph idx="12" type="sldNum"/>
          </p:nvPr>
        </p:nvSpPr>
        <p:spPr>
          <a:xfrm>
            <a:off x="30500848" y="39792783"/>
            <a:ext cx="1975500" cy="3358800"/>
          </a:xfrm>
          <a:prstGeom prst="rect">
            <a:avLst/>
          </a:prstGeom>
        </p:spPr>
        <p:txBody>
          <a:bodyPr anchorCtr="0" anchor="ctr" bIns="483825" lIns="483825" rIns="483825" tIns="4838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1122120" y="3797546"/>
            <a:ext cx="30674100" cy="4887000"/>
          </a:xfrm>
          <a:prstGeom prst="rect">
            <a:avLst/>
          </a:prstGeom>
          <a:noFill/>
          <a:ln>
            <a:noFill/>
          </a:ln>
        </p:spPr>
        <p:txBody>
          <a:bodyPr anchorCtr="0" anchor="t" bIns="483825" lIns="483825" rIns="483825" tIns="483825"/>
          <a:lstStyle>
            <a:lvl1pPr lvl="0">
              <a:spcBef>
                <a:spcPts val="0"/>
              </a:spcBef>
              <a:buClr>
                <a:schemeClr val="dk1"/>
              </a:buClr>
              <a:buSzPct val="100000"/>
              <a:buNone/>
              <a:defRPr sz="14800">
                <a:solidFill>
                  <a:schemeClr val="dk1"/>
                </a:solidFill>
              </a:defRPr>
            </a:lvl1pPr>
            <a:lvl2pPr lvl="1">
              <a:spcBef>
                <a:spcPts val="0"/>
              </a:spcBef>
              <a:buClr>
                <a:schemeClr val="dk1"/>
              </a:buClr>
              <a:buSzPct val="100000"/>
              <a:buNone/>
              <a:defRPr sz="14800">
                <a:solidFill>
                  <a:schemeClr val="dk1"/>
                </a:solidFill>
              </a:defRPr>
            </a:lvl2pPr>
            <a:lvl3pPr lvl="2">
              <a:spcBef>
                <a:spcPts val="0"/>
              </a:spcBef>
              <a:buClr>
                <a:schemeClr val="dk1"/>
              </a:buClr>
              <a:buSzPct val="100000"/>
              <a:buNone/>
              <a:defRPr sz="14800">
                <a:solidFill>
                  <a:schemeClr val="dk1"/>
                </a:solidFill>
              </a:defRPr>
            </a:lvl3pPr>
            <a:lvl4pPr lvl="3">
              <a:spcBef>
                <a:spcPts val="0"/>
              </a:spcBef>
              <a:buClr>
                <a:schemeClr val="dk1"/>
              </a:buClr>
              <a:buSzPct val="100000"/>
              <a:buNone/>
              <a:defRPr sz="14800">
                <a:solidFill>
                  <a:schemeClr val="dk1"/>
                </a:solidFill>
              </a:defRPr>
            </a:lvl4pPr>
            <a:lvl5pPr lvl="4">
              <a:spcBef>
                <a:spcPts val="0"/>
              </a:spcBef>
              <a:buClr>
                <a:schemeClr val="dk1"/>
              </a:buClr>
              <a:buSzPct val="100000"/>
              <a:buNone/>
              <a:defRPr sz="14800">
                <a:solidFill>
                  <a:schemeClr val="dk1"/>
                </a:solidFill>
              </a:defRPr>
            </a:lvl5pPr>
            <a:lvl6pPr lvl="5">
              <a:spcBef>
                <a:spcPts val="0"/>
              </a:spcBef>
              <a:buClr>
                <a:schemeClr val="dk1"/>
              </a:buClr>
              <a:buSzPct val="100000"/>
              <a:buNone/>
              <a:defRPr sz="14800">
                <a:solidFill>
                  <a:schemeClr val="dk1"/>
                </a:solidFill>
              </a:defRPr>
            </a:lvl6pPr>
            <a:lvl7pPr lvl="6">
              <a:spcBef>
                <a:spcPts val="0"/>
              </a:spcBef>
              <a:buClr>
                <a:schemeClr val="dk1"/>
              </a:buClr>
              <a:buSzPct val="100000"/>
              <a:buNone/>
              <a:defRPr sz="14800">
                <a:solidFill>
                  <a:schemeClr val="dk1"/>
                </a:solidFill>
              </a:defRPr>
            </a:lvl7pPr>
            <a:lvl8pPr lvl="7">
              <a:spcBef>
                <a:spcPts val="0"/>
              </a:spcBef>
              <a:buClr>
                <a:schemeClr val="dk1"/>
              </a:buClr>
              <a:buSzPct val="100000"/>
              <a:buNone/>
              <a:defRPr sz="14800">
                <a:solidFill>
                  <a:schemeClr val="dk1"/>
                </a:solidFill>
              </a:defRPr>
            </a:lvl8pPr>
            <a:lvl9pPr lvl="8">
              <a:spcBef>
                <a:spcPts val="0"/>
              </a:spcBef>
              <a:buClr>
                <a:schemeClr val="dk1"/>
              </a:buClr>
              <a:buSzPct val="100000"/>
              <a:buNone/>
              <a:defRPr sz="14800">
                <a:solidFill>
                  <a:schemeClr val="dk1"/>
                </a:solidFill>
              </a:defRPr>
            </a:lvl9pPr>
          </a:lstStyle>
          <a:p/>
        </p:txBody>
      </p:sp>
      <p:sp>
        <p:nvSpPr>
          <p:cNvPr id="7" name="Shape 7"/>
          <p:cNvSpPr txBox="1"/>
          <p:nvPr>
            <p:ph idx="1" type="body"/>
          </p:nvPr>
        </p:nvSpPr>
        <p:spPr>
          <a:xfrm>
            <a:off x="1122120" y="9834453"/>
            <a:ext cx="30674100" cy="29153100"/>
          </a:xfrm>
          <a:prstGeom prst="rect">
            <a:avLst/>
          </a:prstGeom>
          <a:noFill/>
          <a:ln>
            <a:noFill/>
          </a:ln>
        </p:spPr>
        <p:txBody>
          <a:bodyPr anchorCtr="0" anchor="t" bIns="483825" lIns="483825" rIns="483825" tIns="483825"/>
          <a:lstStyle>
            <a:lvl1pPr lvl="0">
              <a:lnSpc>
                <a:spcPct val="115000"/>
              </a:lnSpc>
              <a:spcBef>
                <a:spcPts val="0"/>
              </a:spcBef>
              <a:spcAft>
                <a:spcPts val="8500"/>
              </a:spcAft>
              <a:buClr>
                <a:schemeClr val="dk2"/>
              </a:buClr>
              <a:buSzPct val="100000"/>
              <a:defRPr sz="9600">
                <a:solidFill>
                  <a:schemeClr val="dk2"/>
                </a:solidFill>
              </a:defRPr>
            </a:lvl1pPr>
            <a:lvl2pPr lvl="1">
              <a:lnSpc>
                <a:spcPct val="115000"/>
              </a:lnSpc>
              <a:spcBef>
                <a:spcPts val="0"/>
              </a:spcBef>
              <a:spcAft>
                <a:spcPts val="8500"/>
              </a:spcAft>
              <a:buClr>
                <a:schemeClr val="dk2"/>
              </a:buClr>
              <a:buSzPct val="100000"/>
              <a:defRPr sz="7400">
                <a:solidFill>
                  <a:schemeClr val="dk2"/>
                </a:solidFill>
              </a:defRPr>
            </a:lvl2pPr>
            <a:lvl3pPr lvl="2">
              <a:lnSpc>
                <a:spcPct val="115000"/>
              </a:lnSpc>
              <a:spcBef>
                <a:spcPts val="0"/>
              </a:spcBef>
              <a:spcAft>
                <a:spcPts val="8500"/>
              </a:spcAft>
              <a:buClr>
                <a:schemeClr val="dk2"/>
              </a:buClr>
              <a:buSzPct val="100000"/>
              <a:defRPr sz="7400">
                <a:solidFill>
                  <a:schemeClr val="dk2"/>
                </a:solidFill>
              </a:defRPr>
            </a:lvl3pPr>
            <a:lvl4pPr lvl="3">
              <a:lnSpc>
                <a:spcPct val="115000"/>
              </a:lnSpc>
              <a:spcBef>
                <a:spcPts val="0"/>
              </a:spcBef>
              <a:spcAft>
                <a:spcPts val="8500"/>
              </a:spcAft>
              <a:buClr>
                <a:schemeClr val="dk2"/>
              </a:buClr>
              <a:buSzPct val="100000"/>
              <a:defRPr sz="7400">
                <a:solidFill>
                  <a:schemeClr val="dk2"/>
                </a:solidFill>
              </a:defRPr>
            </a:lvl4pPr>
            <a:lvl5pPr lvl="4">
              <a:lnSpc>
                <a:spcPct val="115000"/>
              </a:lnSpc>
              <a:spcBef>
                <a:spcPts val="0"/>
              </a:spcBef>
              <a:spcAft>
                <a:spcPts val="8500"/>
              </a:spcAft>
              <a:buClr>
                <a:schemeClr val="dk2"/>
              </a:buClr>
              <a:buSzPct val="100000"/>
              <a:defRPr sz="7400">
                <a:solidFill>
                  <a:schemeClr val="dk2"/>
                </a:solidFill>
              </a:defRPr>
            </a:lvl5pPr>
            <a:lvl6pPr lvl="5">
              <a:lnSpc>
                <a:spcPct val="115000"/>
              </a:lnSpc>
              <a:spcBef>
                <a:spcPts val="0"/>
              </a:spcBef>
              <a:spcAft>
                <a:spcPts val="8500"/>
              </a:spcAft>
              <a:buClr>
                <a:schemeClr val="dk2"/>
              </a:buClr>
              <a:buSzPct val="100000"/>
              <a:defRPr sz="7400">
                <a:solidFill>
                  <a:schemeClr val="dk2"/>
                </a:solidFill>
              </a:defRPr>
            </a:lvl6pPr>
            <a:lvl7pPr lvl="6">
              <a:lnSpc>
                <a:spcPct val="115000"/>
              </a:lnSpc>
              <a:spcBef>
                <a:spcPts val="0"/>
              </a:spcBef>
              <a:spcAft>
                <a:spcPts val="8500"/>
              </a:spcAft>
              <a:buClr>
                <a:schemeClr val="dk2"/>
              </a:buClr>
              <a:buSzPct val="100000"/>
              <a:defRPr sz="7400">
                <a:solidFill>
                  <a:schemeClr val="dk2"/>
                </a:solidFill>
              </a:defRPr>
            </a:lvl7pPr>
            <a:lvl8pPr lvl="7">
              <a:lnSpc>
                <a:spcPct val="115000"/>
              </a:lnSpc>
              <a:spcBef>
                <a:spcPts val="0"/>
              </a:spcBef>
              <a:spcAft>
                <a:spcPts val="8500"/>
              </a:spcAft>
              <a:buClr>
                <a:schemeClr val="dk2"/>
              </a:buClr>
              <a:buSzPct val="100000"/>
              <a:defRPr sz="7400">
                <a:solidFill>
                  <a:schemeClr val="dk2"/>
                </a:solidFill>
              </a:defRPr>
            </a:lvl8pPr>
            <a:lvl9pPr lvl="8">
              <a:lnSpc>
                <a:spcPct val="115000"/>
              </a:lnSpc>
              <a:spcBef>
                <a:spcPts val="0"/>
              </a:spcBef>
              <a:spcAft>
                <a:spcPts val="8500"/>
              </a:spcAft>
              <a:buClr>
                <a:schemeClr val="dk2"/>
              </a:buClr>
              <a:buSzPct val="100000"/>
              <a:defRPr sz="7400">
                <a:solidFill>
                  <a:schemeClr val="dk2"/>
                </a:solidFill>
              </a:defRPr>
            </a:lvl9pPr>
          </a:lstStyle>
          <a:p/>
        </p:txBody>
      </p:sp>
      <p:sp>
        <p:nvSpPr>
          <p:cNvPr id="8" name="Shape 8"/>
          <p:cNvSpPr txBox="1"/>
          <p:nvPr>
            <p:ph idx="12" type="sldNum"/>
          </p:nvPr>
        </p:nvSpPr>
        <p:spPr>
          <a:xfrm>
            <a:off x="30500848" y="39792783"/>
            <a:ext cx="1975500" cy="3358800"/>
          </a:xfrm>
          <a:prstGeom prst="rect">
            <a:avLst/>
          </a:prstGeom>
          <a:noFill/>
          <a:ln>
            <a:noFill/>
          </a:ln>
        </p:spPr>
        <p:txBody>
          <a:bodyPr anchorCtr="0" anchor="ctr" bIns="483825" lIns="483825" rIns="483825" tIns="483825">
            <a:noAutofit/>
          </a:bodyPr>
          <a:lstStyle/>
          <a:p>
            <a:pPr lvl="0" algn="r">
              <a:spcBef>
                <a:spcPts val="0"/>
              </a:spcBef>
              <a:buNone/>
            </a:pPr>
            <a:fld id="{00000000-1234-1234-1234-123412341234}" type="slidenum">
              <a:rPr lang="en" sz="53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05.png"/><Relationship Id="rId10" Type="http://schemas.openxmlformats.org/officeDocument/2006/relationships/image" Target="../media/image02.png"/><Relationship Id="rId13" Type="http://schemas.openxmlformats.org/officeDocument/2006/relationships/image" Target="../media/image11.png"/><Relationship Id="rId12" Type="http://schemas.openxmlformats.org/officeDocument/2006/relationships/image" Target="../media/image08.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3.png"/><Relationship Id="rId4" Type="http://schemas.openxmlformats.org/officeDocument/2006/relationships/image" Target="../media/image01.png"/><Relationship Id="rId9" Type="http://schemas.openxmlformats.org/officeDocument/2006/relationships/image" Target="../media/image07.png"/><Relationship Id="rId14" Type="http://schemas.openxmlformats.org/officeDocument/2006/relationships/image" Target="../media/image10.png"/><Relationship Id="rId5" Type="http://schemas.openxmlformats.org/officeDocument/2006/relationships/image" Target="../media/image09.png"/><Relationship Id="rId6" Type="http://schemas.openxmlformats.org/officeDocument/2006/relationships/image" Target="../media/image04.png"/><Relationship Id="rId7" Type="http://schemas.openxmlformats.org/officeDocument/2006/relationships/image" Target="../media/image06.png"/><Relationship Id="rId8" Type="http://schemas.openxmlformats.org/officeDocument/2006/relationships/image" Target="../media/image0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53" name="Shape 53"/>
        <p:cNvGrpSpPr/>
        <p:nvPr/>
      </p:nvGrpSpPr>
      <p:grpSpPr>
        <a:xfrm>
          <a:off x="0" y="0"/>
          <a:ext cx="0" cy="0"/>
          <a:chOff x="0" y="0"/>
          <a:chExt cx="0" cy="0"/>
        </a:xfrm>
      </p:grpSpPr>
      <p:pic>
        <p:nvPicPr>
          <p:cNvPr id="54" name="Shape 54"/>
          <p:cNvPicPr preferRelativeResize="0"/>
          <p:nvPr/>
        </p:nvPicPr>
        <p:blipFill>
          <a:blip r:embed="rId3">
            <a:alphaModFix/>
          </a:blip>
          <a:stretch>
            <a:fillRect/>
          </a:stretch>
        </p:blipFill>
        <p:spPr>
          <a:xfrm>
            <a:off x="28514620" y="778320"/>
            <a:ext cx="2071648" cy="2325504"/>
          </a:xfrm>
          <a:prstGeom prst="rect">
            <a:avLst/>
          </a:prstGeom>
          <a:noFill/>
          <a:ln>
            <a:noFill/>
          </a:ln>
        </p:spPr>
      </p:pic>
      <p:pic>
        <p:nvPicPr>
          <p:cNvPr id="55" name="Shape 55"/>
          <p:cNvPicPr preferRelativeResize="0"/>
          <p:nvPr/>
        </p:nvPicPr>
        <p:blipFill>
          <a:blip r:embed="rId4">
            <a:alphaModFix/>
          </a:blip>
          <a:stretch>
            <a:fillRect/>
          </a:stretch>
        </p:blipFill>
        <p:spPr>
          <a:xfrm>
            <a:off x="11133804" y="1003263"/>
            <a:ext cx="10650796" cy="2325507"/>
          </a:xfrm>
          <a:prstGeom prst="rect">
            <a:avLst/>
          </a:prstGeom>
          <a:noFill/>
          <a:ln>
            <a:noFill/>
          </a:ln>
        </p:spPr>
      </p:pic>
      <p:pic>
        <p:nvPicPr>
          <p:cNvPr id="56" name="Shape 56"/>
          <p:cNvPicPr preferRelativeResize="0"/>
          <p:nvPr/>
        </p:nvPicPr>
        <p:blipFill>
          <a:blip r:embed="rId5">
            <a:alphaModFix/>
          </a:blip>
          <a:stretch>
            <a:fillRect/>
          </a:stretch>
        </p:blipFill>
        <p:spPr>
          <a:xfrm>
            <a:off x="23283125" y="1372013"/>
            <a:ext cx="3941672" cy="1706566"/>
          </a:xfrm>
          <a:prstGeom prst="rect">
            <a:avLst/>
          </a:prstGeom>
          <a:noFill/>
          <a:ln>
            <a:noFill/>
          </a:ln>
        </p:spPr>
      </p:pic>
      <p:pic>
        <p:nvPicPr>
          <p:cNvPr id="57" name="Shape 57"/>
          <p:cNvPicPr preferRelativeResize="0"/>
          <p:nvPr/>
        </p:nvPicPr>
        <p:blipFill>
          <a:blip r:embed="rId6">
            <a:alphaModFix/>
          </a:blip>
          <a:stretch>
            <a:fillRect/>
          </a:stretch>
        </p:blipFill>
        <p:spPr>
          <a:xfrm>
            <a:off x="29763481" y="3614803"/>
            <a:ext cx="2332963" cy="2477498"/>
          </a:xfrm>
          <a:prstGeom prst="rect">
            <a:avLst/>
          </a:prstGeom>
          <a:noFill/>
          <a:ln>
            <a:noFill/>
          </a:ln>
        </p:spPr>
      </p:pic>
      <p:pic>
        <p:nvPicPr>
          <p:cNvPr id="58" name="Shape 58"/>
          <p:cNvPicPr preferRelativeResize="0"/>
          <p:nvPr/>
        </p:nvPicPr>
        <p:blipFill>
          <a:blip r:embed="rId7">
            <a:alphaModFix/>
          </a:blip>
          <a:stretch>
            <a:fillRect/>
          </a:stretch>
        </p:blipFill>
        <p:spPr>
          <a:xfrm>
            <a:off x="1354172" y="4021101"/>
            <a:ext cx="3325460" cy="1693332"/>
          </a:xfrm>
          <a:prstGeom prst="rect">
            <a:avLst/>
          </a:prstGeom>
          <a:noFill/>
          <a:ln>
            <a:noFill/>
          </a:ln>
        </p:spPr>
      </p:pic>
      <p:pic>
        <p:nvPicPr>
          <p:cNvPr id="59" name="Shape 59"/>
          <p:cNvPicPr preferRelativeResize="0"/>
          <p:nvPr/>
        </p:nvPicPr>
        <p:blipFill>
          <a:blip r:embed="rId8">
            <a:alphaModFix/>
          </a:blip>
          <a:stretch>
            <a:fillRect/>
          </a:stretch>
        </p:blipFill>
        <p:spPr>
          <a:xfrm>
            <a:off x="6167628" y="3874534"/>
            <a:ext cx="3325459" cy="1986464"/>
          </a:xfrm>
          <a:prstGeom prst="rect">
            <a:avLst/>
          </a:prstGeom>
          <a:noFill/>
          <a:ln>
            <a:noFill/>
          </a:ln>
        </p:spPr>
      </p:pic>
      <p:pic>
        <p:nvPicPr>
          <p:cNvPr id="60" name="Shape 60"/>
          <p:cNvPicPr preferRelativeResize="0"/>
          <p:nvPr/>
        </p:nvPicPr>
        <p:blipFill>
          <a:blip r:embed="rId9">
            <a:alphaModFix/>
          </a:blip>
          <a:stretch>
            <a:fillRect/>
          </a:stretch>
        </p:blipFill>
        <p:spPr>
          <a:xfrm>
            <a:off x="24248206" y="4272198"/>
            <a:ext cx="4147483" cy="1706566"/>
          </a:xfrm>
          <a:prstGeom prst="rect">
            <a:avLst/>
          </a:prstGeom>
          <a:noFill/>
          <a:ln>
            <a:noFill/>
          </a:ln>
        </p:spPr>
      </p:pic>
      <p:sp>
        <p:nvSpPr>
          <p:cNvPr id="61" name="Shape 61"/>
          <p:cNvSpPr txBox="1"/>
          <p:nvPr/>
        </p:nvSpPr>
        <p:spPr>
          <a:xfrm>
            <a:off x="10201987" y="3043815"/>
            <a:ext cx="12514500" cy="3685500"/>
          </a:xfrm>
          <a:prstGeom prst="rect">
            <a:avLst/>
          </a:prstGeom>
          <a:noFill/>
          <a:ln>
            <a:noFill/>
          </a:ln>
        </p:spPr>
        <p:txBody>
          <a:bodyPr anchorCtr="0" anchor="t" bIns="99350" lIns="99350" rIns="99350" tIns="99350">
            <a:noAutofit/>
          </a:bodyPr>
          <a:lstStyle/>
          <a:p>
            <a:pPr lvl="0" rtl="0" algn="ctr">
              <a:spcBef>
                <a:spcPts val="0"/>
              </a:spcBef>
              <a:buNone/>
            </a:pPr>
            <a:r>
              <a:rPr b="1" lang="en" sz="6500">
                <a:latin typeface="Roboto"/>
                <a:ea typeface="Roboto"/>
                <a:cs typeface="Roboto"/>
                <a:sym typeface="Roboto"/>
              </a:rPr>
              <a:t>Senior Project, 2016, Fall</a:t>
            </a:r>
          </a:p>
          <a:p>
            <a:pPr lvl="0" rtl="0" algn="ctr">
              <a:spcBef>
                <a:spcPts val="0"/>
              </a:spcBef>
              <a:buNone/>
            </a:pPr>
            <a:r>
              <a:rPr b="1" lang="en" sz="5200">
                <a:latin typeface="Roboto"/>
                <a:ea typeface="Roboto"/>
                <a:cs typeface="Roboto"/>
                <a:sym typeface="Roboto"/>
              </a:rPr>
              <a:t>Interactive Paint</a:t>
            </a:r>
          </a:p>
          <a:p>
            <a:pPr lvl="0" algn="ctr">
              <a:spcBef>
                <a:spcPts val="0"/>
              </a:spcBef>
              <a:buNone/>
            </a:pPr>
            <a:r>
              <a:rPr lang="en" sz="4500">
                <a:latin typeface="Roboto"/>
                <a:ea typeface="Roboto"/>
                <a:cs typeface="Roboto"/>
                <a:sym typeface="Roboto"/>
              </a:rPr>
              <a:t>Jose Morgan, Florida International University</a:t>
            </a:r>
          </a:p>
          <a:p>
            <a:pPr lvl="0" algn="ctr">
              <a:spcBef>
                <a:spcPts val="0"/>
              </a:spcBef>
              <a:buNone/>
            </a:pPr>
            <a:r>
              <a:rPr lang="en" sz="4500">
                <a:latin typeface="Roboto"/>
                <a:ea typeface="Roboto"/>
                <a:cs typeface="Roboto"/>
                <a:sym typeface="Roboto"/>
              </a:rPr>
              <a:t>Francisco Ortega, </a:t>
            </a:r>
            <a:r>
              <a:rPr lang="en" sz="4500">
                <a:solidFill>
                  <a:schemeClr val="dk1"/>
                </a:solidFill>
                <a:latin typeface="Roboto"/>
                <a:ea typeface="Roboto"/>
                <a:cs typeface="Roboto"/>
                <a:sym typeface="Roboto"/>
              </a:rPr>
              <a:t>Florida International University</a:t>
            </a:r>
          </a:p>
          <a:p>
            <a:pPr lvl="0" algn="ctr">
              <a:spcBef>
                <a:spcPts val="0"/>
              </a:spcBef>
              <a:buNone/>
            </a:pPr>
            <a:r>
              <a:rPr lang="en" sz="4500">
                <a:latin typeface="Roboto"/>
                <a:ea typeface="Roboto"/>
                <a:cs typeface="Roboto"/>
                <a:sym typeface="Roboto"/>
              </a:rPr>
              <a:t>Masoud Sadjadi, </a:t>
            </a:r>
            <a:r>
              <a:rPr lang="en" sz="4500">
                <a:solidFill>
                  <a:schemeClr val="dk1"/>
                </a:solidFill>
                <a:latin typeface="Roboto"/>
                <a:ea typeface="Roboto"/>
                <a:cs typeface="Roboto"/>
                <a:sym typeface="Roboto"/>
              </a:rPr>
              <a:t>Florida International University</a:t>
            </a:r>
          </a:p>
        </p:txBody>
      </p:sp>
      <p:sp>
        <p:nvSpPr>
          <p:cNvPr id="62" name="Shape 62"/>
          <p:cNvSpPr txBox="1"/>
          <p:nvPr/>
        </p:nvSpPr>
        <p:spPr>
          <a:xfrm>
            <a:off x="832525" y="8242183"/>
            <a:ext cx="9118500" cy="7910399"/>
          </a:xfrm>
          <a:prstGeom prst="rect">
            <a:avLst/>
          </a:prstGeom>
          <a:noFill/>
          <a:ln cap="flat" cmpd="sng" w="28575">
            <a:solidFill>
              <a:srgbClr val="3C78D8"/>
            </a:solidFill>
            <a:prstDash val="solid"/>
            <a:round/>
            <a:headEnd len="med" w="med" type="none"/>
            <a:tailEnd len="med" w="med" type="none"/>
          </a:ln>
        </p:spPr>
        <p:txBody>
          <a:bodyPr anchorCtr="0" anchor="t" bIns="99350" lIns="99350" rIns="99350" tIns="99350">
            <a:noAutofit/>
          </a:bodyPr>
          <a:lstStyle/>
          <a:p>
            <a:pPr lvl="0">
              <a:spcBef>
                <a:spcPts val="0"/>
              </a:spcBef>
              <a:buNone/>
            </a:pPr>
            <a:r>
              <a:rPr lang="en" sz="4300">
                <a:latin typeface="Roboto"/>
                <a:ea typeface="Roboto"/>
                <a:cs typeface="Roboto"/>
                <a:sym typeface="Roboto"/>
              </a:rPr>
              <a:t>Devices such as VR headsets and motions sensors are becoming very accessible but software that makes use of these devices is limited.</a:t>
            </a:r>
          </a:p>
          <a:p>
            <a:pPr lvl="0">
              <a:spcBef>
                <a:spcPts val="0"/>
              </a:spcBef>
              <a:buNone/>
            </a:pPr>
            <a:r>
              <a:t/>
            </a:r>
            <a:endParaRPr sz="4300">
              <a:latin typeface="Roboto"/>
              <a:ea typeface="Roboto"/>
              <a:cs typeface="Roboto"/>
              <a:sym typeface="Roboto"/>
            </a:endParaRPr>
          </a:p>
          <a:p>
            <a:pPr lvl="0">
              <a:spcBef>
                <a:spcPts val="0"/>
              </a:spcBef>
              <a:buNone/>
            </a:pPr>
            <a:r>
              <a:rPr lang="en" sz="4300">
                <a:latin typeface="Roboto"/>
                <a:ea typeface="Roboto"/>
                <a:cs typeface="Roboto"/>
                <a:sym typeface="Roboto"/>
              </a:rPr>
              <a:t>Interactive Paint is a showcase of what can be done using modern input devices as well as a framework for future applications using these input devices.</a:t>
            </a:r>
          </a:p>
        </p:txBody>
      </p:sp>
      <p:sp>
        <p:nvSpPr>
          <p:cNvPr id="63" name="Shape 63"/>
          <p:cNvSpPr txBox="1"/>
          <p:nvPr/>
        </p:nvSpPr>
        <p:spPr>
          <a:xfrm>
            <a:off x="10668950" y="8242175"/>
            <a:ext cx="11580600" cy="13437000"/>
          </a:xfrm>
          <a:prstGeom prst="rect">
            <a:avLst/>
          </a:prstGeom>
          <a:noFill/>
          <a:ln cap="flat" cmpd="sng" w="28575">
            <a:solidFill>
              <a:srgbClr val="3C78D8"/>
            </a:solidFill>
            <a:prstDash val="solid"/>
            <a:round/>
            <a:headEnd len="med" w="med" type="none"/>
            <a:tailEnd len="med" w="med" type="none"/>
          </a:ln>
        </p:spPr>
        <p:txBody>
          <a:bodyPr anchorCtr="0" anchor="t" bIns="99350" lIns="99350" rIns="99350" tIns="99350">
            <a:noAutofit/>
          </a:bodyPr>
          <a:lstStyle/>
          <a:p>
            <a:pPr lvl="0">
              <a:spcBef>
                <a:spcPts val="0"/>
              </a:spcBef>
              <a:buNone/>
            </a:pPr>
            <a:r>
              <a:rPr lang="en" sz="4300">
                <a:latin typeface="Roboto"/>
                <a:ea typeface="Roboto"/>
                <a:cs typeface="Roboto"/>
                <a:sym typeface="Roboto"/>
              </a:rPr>
              <a:t>The application is built entirely in C++ with the logic for handling the input devices decoupled from the actual application. </a:t>
            </a:r>
          </a:p>
          <a:p>
            <a:pPr lvl="0">
              <a:spcBef>
                <a:spcPts val="0"/>
              </a:spcBef>
              <a:buNone/>
            </a:pPr>
            <a:r>
              <a:rPr lang="en" sz="4300">
                <a:latin typeface="Roboto"/>
                <a:ea typeface="Roboto"/>
                <a:cs typeface="Roboto"/>
                <a:sym typeface="Roboto"/>
              </a:rPr>
              <a:t>If the application were rebuilt or extended developers can spend the bulk of their time making use of the new graphics APIs and building a working application.</a:t>
            </a:r>
          </a:p>
          <a:p>
            <a:pPr lvl="0">
              <a:spcBef>
                <a:spcPts val="0"/>
              </a:spcBef>
              <a:buNone/>
            </a:pPr>
            <a:r>
              <a:t/>
            </a:r>
            <a:endParaRPr sz="4300">
              <a:latin typeface="Roboto"/>
              <a:ea typeface="Roboto"/>
              <a:cs typeface="Roboto"/>
              <a:sym typeface="Roboto"/>
            </a:endParaRPr>
          </a:p>
          <a:p>
            <a:pPr lvl="0" rtl="0">
              <a:spcBef>
                <a:spcPts val="0"/>
              </a:spcBef>
              <a:buNone/>
            </a:pPr>
            <a:r>
              <a:rPr lang="en" sz="4300">
                <a:latin typeface="Roboto"/>
                <a:ea typeface="Roboto"/>
                <a:cs typeface="Roboto"/>
                <a:sym typeface="Roboto"/>
              </a:rPr>
              <a:t>Implementation of gestures:</a:t>
            </a:r>
          </a:p>
        </p:txBody>
      </p:sp>
      <p:sp>
        <p:nvSpPr>
          <p:cNvPr id="64" name="Shape 64"/>
          <p:cNvSpPr txBox="1"/>
          <p:nvPr/>
        </p:nvSpPr>
        <p:spPr>
          <a:xfrm>
            <a:off x="832525" y="7086050"/>
            <a:ext cx="9118500" cy="1156200"/>
          </a:xfrm>
          <a:prstGeom prst="rect">
            <a:avLst/>
          </a:prstGeom>
          <a:noFill/>
          <a:ln>
            <a:noFill/>
          </a:ln>
        </p:spPr>
        <p:txBody>
          <a:bodyPr anchorCtr="0" anchor="t" bIns="99350" lIns="99350" rIns="99350" tIns="99350">
            <a:noAutofit/>
          </a:bodyPr>
          <a:lstStyle/>
          <a:p>
            <a:pPr lvl="0" algn="ctr">
              <a:spcBef>
                <a:spcPts val="0"/>
              </a:spcBef>
              <a:buNone/>
            </a:pPr>
            <a:r>
              <a:rPr lang="en" sz="6500">
                <a:solidFill>
                  <a:srgbClr val="CC0000"/>
                </a:solidFill>
                <a:latin typeface="Roboto"/>
                <a:ea typeface="Roboto"/>
                <a:cs typeface="Roboto"/>
                <a:sym typeface="Roboto"/>
              </a:rPr>
              <a:t>Problem</a:t>
            </a:r>
          </a:p>
        </p:txBody>
      </p:sp>
      <p:sp>
        <p:nvSpPr>
          <p:cNvPr id="65" name="Shape 65"/>
          <p:cNvSpPr txBox="1"/>
          <p:nvPr/>
        </p:nvSpPr>
        <p:spPr>
          <a:xfrm>
            <a:off x="12389743" y="7086045"/>
            <a:ext cx="8139000" cy="1156200"/>
          </a:xfrm>
          <a:prstGeom prst="rect">
            <a:avLst/>
          </a:prstGeom>
          <a:noFill/>
          <a:ln>
            <a:noFill/>
          </a:ln>
        </p:spPr>
        <p:txBody>
          <a:bodyPr anchorCtr="0" anchor="t" bIns="99350" lIns="99350" rIns="99350" tIns="99350">
            <a:noAutofit/>
          </a:bodyPr>
          <a:lstStyle/>
          <a:p>
            <a:pPr lvl="0" rtl="0" algn="ctr">
              <a:spcBef>
                <a:spcPts val="0"/>
              </a:spcBef>
              <a:buNone/>
            </a:pPr>
            <a:r>
              <a:rPr lang="en" sz="6500">
                <a:solidFill>
                  <a:srgbClr val="CC0000"/>
                </a:solidFill>
                <a:latin typeface="Roboto"/>
                <a:ea typeface="Roboto"/>
                <a:cs typeface="Roboto"/>
                <a:sym typeface="Roboto"/>
              </a:rPr>
              <a:t>Implementation</a:t>
            </a:r>
          </a:p>
        </p:txBody>
      </p:sp>
      <p:sp>
        <p:nvSpPr>
          <p:cNvPr id="66" name="Shape 66"/>
          <p:cNvSpPr txBox="1"/>
          <p:nvPr/>
        </p:nvSpPr>
        <p:spPr>
          <a:xfrm>
            <a:off x="22977950" y="8242175"/>
            <a:ext cx="9118500" cy="7910400"/>
          </a:xfrm>
          <a:prstGeom prst="rect">
            <a:avLst/>
          </a:prstGeom>
          <a:noFill/>
          <a:ln cap="flat" cmpd="sng" w="28575">
            <a:solidFill>
              <a:srgbClr val="3C78D8"/>
            </a:solidFill>
            <a:prstDash val="solid"/>
            <a:round/>
            <a:headEnd len="med" w="med" type="none"/>
            <a:tailEnd len="med" w="med" type="none"/>
          </a:ln>
        </p:spPr>
        <p:txBody>
          <a:bodyPr anchorCtr="0" anchor="t" bIns="99350" lIns="99350" rIns="99350" tIns="99350">
            <a:noAutofit/>
          </a:bodyPr>
          <a:lstStyle/>
          <a:p>
            <a:pPr indent="-514350" lvl="0" marL="495300" rtl="0">
              <a:spcBef>
                <a:spcPts val="0"/>
              </a:spcBef>
              <a:buSzPct val="100000"/>
              <a:buFont typeface="Roboto"/>
              <a:buChar char="●"/>
            </a:pPr>
            <a:r>
              <a:rPr lang="en" sz="4300">
                <a:latin typeface="Roboto"/>
                <a:ea typeface="Roboto"/>
                <a:cs typeface="Roboto"/>
                <a:sym typeface="Roboto"/>
              </a:rPr>
              <a:t>Application must be built modular enough that the code can be reused in future iterations.</a:t>
            </a:r>
          </a:p>
          <a:p>
            <a:pPr indent="-514350" lvl="0" marL="495300" rtl="0">
              <a:spcBef>
                <a:spcPts val="0"/>
              </a:spcBef>
              <a:buSzPct val="100000"/>
              <a:buFont typeface="Roboto"/>
              <a:buChar char="●"/>
            </a:pPr>
            <a:r>
              <a:rPr lang="en" sz="4300">
                <a:latin typeface="Roboto"/>
                <a:ea typeface="Roboto"/>
                <a:cs typeface="Roboto"/>
                <a:sym typeface="Roboto"/>
              </a:rPr>
              <a:t>Drawing should be possible using hand tracking on the input devices that support hand tracking.</a:t>
            </a:r>
          </a:p>
          <a:p>
            <a:pPr indent="-514350" lvl="0" marL="495300" rtl="0">
              <a:spcBef>
                <a:spcPts val="0"/>
              </a:spcBef>
              <a:buSzPct val="100000"/>
              <a:buFont typeface="Roboto"/>
              <a:buChar char="●"/>
            </a:pPr>
            <a:r>
              <a:rPr lang="en" sz="4300">
                <a:latin typeface="Roboto"/>
                <a:ea typeface="Roboto"/>
                <a:cs typeface="Roboto"/>
                <a:sym typeface="Roboto"/>
              </a:rPr>
              <a:t>Gestures should be supported by the application.</a:t>
            </a:r>
          </a:p>
          <a:p>
            <a:pPr indent="-514350" lvl="0" marL="495300" rtl="0">
              <a:spcBef>
                <a:spcPts val="0"/>
              </a:spcBef>
              <a:buSzPct val="100000"/>
              <a:buFont typeface="Roboto"/>
              <a:buChar char="●"/>
            </a:pPr>
            <a:r>
              <a:rPr lang="en" sz="4300">
                <a:latin typeface="Roboto"/>
                <a:ea typeface="Roboto"/>
                <a:cs typeface="Roboto"/>
                <a:sym typeface="Roboto"/>
              </a:rPr>
              <a:t>Support for multiple users with different input devices.</a:t>
            </a:r>
          </a:p>
        </p:txBody>
      </p:sp>
      <p:sp>
        <p:nvSpPr>
          <p:cNvPr id="67" name="Shape 67"/>
          <p:cNvSpPr txBox="1"/>
          <p:nvPr/>
        </p:nvSpPr>
        <p:spPr>
          <a:xfrm>
            <a:off x="22977949" y="7086050"/>
            <a:ext cx="9118499" cy="1156200"/>
          </a:xfrm>
          <a:prstGeom prst="rect">
            <a:avLst/>
          </a:prstGeom>
          <a:noFill/>
          <a:ln>
            <a:noFill/>
          </a:ln>
        </p:spPr>
        <p:txBody>
          <a:bodyPr anchorCtr="0" anchor="t" bIns="99350" lIns="99350" rIns="99350" tIns="99350">
            <a:noAutofit/>
          </a:bodyPr>
          <a:lstStyle/>
          <a:p>
            <a:pPr lvl="0" rtl="0" algn="ctr">
              <a:spcBef>
                <a:spcPts val="0"/>
              </a:spcBef>
              <a:buNone/>
            </a:pPr>
            <a:r>
              <a:rPr lang="en" sz="6500">
                <a:solidFill>
                  <a:srgbClr val="CC0000"/>
                </a:solidFill>
                <a:latin typeface="Roboto"/>
                <a:ea typeface="Roboto"/>
                <a:cs typeface="Roboto"/>
                <a:sym typeface="Roboto"/>
              </a:rPr>
              <a:t>Requirements</a:t>
            </a:r>
          </a:p>
        </p:txBody>
      </p:sp>
      <p:pic>
        <p:nvPicPr>
          <p:cNvPr id="68" name="Shape 68"/>
          <p:cNvPicPr preferRelativeResize="0"/>
          <p:nvPr/>
        </p:nvPicPr>
        <p:blipFill>
          <a:blip r:embed="rId10">
            <a:alphaModFix/>
          </a:blip>
          <a:stretch>
            <a:fillRect/>
          </a:stretch>
        </p:blipFill>
        <p:spPr>
          <a:xfrm>
            <a:off x="10933424" y="15764072"/>
            <a:ext cx="11051650" cy="4227327"/>
          </a:xfrm>
          <a:prstGeom prst="rect">
            <a:avLst/>
          </a:prstGeom>
          <a:noFill/>
          <a:ln>
            <a:noFill/>
          </a:ln>
        </p:spPr>
      </p:pic>
      <p:pic>
        <p:nvPicPr>
          <p:cNvPr id="69" name="Shape 69"/>
          <p:cNvPicPr preferRelativeResize="0"/>
          <p:nvPr/>
        </p:nvPicPr>
        <p:blipFill>
          <a:blip r:embed="rId11">
            <a:alphaModFix/>
          </a:blip>
          <a:stretch>
            <a:fillRect/>
          </a:stretch>
        </p:blipFill>
        <p:spPr>
          <a:xfrm>
            <a:off x="978423" y="25456676"/>
            <a:ext cx="8826649" cy="3951098"/>
          </a:xfrm>
          <a:prstGeom prst="rect">
            <a:avLst/>
          </a:prstGeom>
          <a:noFill/>
          <a:ln>
            <a:noFill/>
          </a:ln>
        </p:spPr>
      </p:pic>
      <p:sp>
        <p:nvSpPr>
          <p:cNvPr id="70" name="Shape 70"/>
          <p:cNvSpPr txBox="1"/>
          <p:nvPr/>
        </p:nvSpPr>
        <p:spPr>
          <a:xfrm>
            <a:off x="832525" y="17645362"/>
            <a:ext cx="9118500" cy="1156200"/>
          </a:xfrm>
          <a:prstGeom prst="rect">
            <a:avLst/>
          </a:prstGeom>
          <a:noFill/>
          <a:ln>
            <a:noFill/>
          </a:ln>
        </p:spPr>
        <p:txBody>
          <a:bodyPr anchorCtr="0" anchor="t" bIns="99350" lIns="99350" rIns="99350" tIns="99350">
            <a:noAutofit/>
          </a:bodyPr>
          <a:lstStyle/>
          <a:p>
            <a:pPr lvl="0" rtl="0" algn="ctr">
              <a:spcBef>
                <a:spcPts val="0"/>
              </a:spcBef>
              <a:buNone/>
            </a:pPr>
            <a:r>
              <a:rPr lang="en" sz="6500">
                <a:solidFill>
                  <a:srgbClr val="CC0000"/>
                </a:solidFill>
                <a:latin typeface="Roboto"/>
                <a:ea typeface="Roboto"/>
                <a:cs typeface="Roboto"/>
                <a:sym typeface="Roboto"/>
              </a:rPr>
              <a:t>System Design</a:t>
            </a:r>
          </a:p>
        </p:txBody>
      </p:sp>
      <p:sp>
        <p:nvSpPr>
          <p:cNvPr id="71" name="Shape 71"/>
          <p:cNvSpPr txBox="1"/>
          <p:nvPr/>
        </p:nvSpPr>
        <p:spPr>
          <a:xfrm>
            <a:off x="832525" y="18801499"/>
            <a:ext cx="9118500" cy="11114699"/>
          </a:xfrm>
          <a:prstGeom prst="rect">
            <a:avLst/>
          </a:prstGeom>
          <a:noFill/>
          <a:ln cap="flat" cmpd="sng" w="28575">
            <a:solidFill>
              <a:srgbClr val="3C78D8"/>
            </a:solidFill>
            <a:prstDash val="solid"/>
            <a:round/>
            <a:headEnd len="med" w="med" type="none"/>
            <a:tailEnd len="med" w="med" type="none"/>
          </a:ln>
        </p:spPr>
        <p:txBody>
          <a:bodyPr anchorCtr="0" anchor="t" bIns="99350" lIns="99350" rIns="99350" tIns="99350">
            <a:noAutofit/>
          </a:bodyPr>
          <a:lstStyle/>
          <a:p>
            <a:pPr lvl="0" rtl="0">
              <a:spcBef>
                <a:spcPts val="0"/>
              </a:spcBef>
              <a:buNone/>
            </a:pPr>
            <a:r>
              <a:rPr lang="en" sz="4300">
                <a:latin typeface="Roboto"/>
                <a:ea typeface="Roboto"/>
                <a:cs typeface="Roboto"/>
                <a:sym typeface="Roboto"/>
              </a:rPr>
              <a:t>The main goal behind the system design was to build a framework for future iterations of the project. Rendering of concurrent drawing was done using the DrawQueue and all input devices are implemented as separate classes which are not coupled to the rest of the application. </a:t>
            </a:r>
          </a:p>
        </p:txBody>
      </p:sp>
      <p:pic>
        <p:nvPicPr>
          <p:cNvPr id="72" name="Shape 72"/>
          <p:cNvPicPr preferRelativeResize="0"/>
          <p:nvPr/>
        </p:nvPicPr>
        <p:blipFill>
          <a:blip r:embed="rId12">
            <a:alphaModFix/>
          </a:blip>
          <a:stretch>
            <a:fillRect/>
          </a:stretch>
        </p:blipFill>
        <p:spPr>
          <a:xfrm>
            <a:off x="2175268" y="1097160"/>
            <a:ext cx="5440411" cy="1706571"/>
          </a:xfrm>
          <a:prstGeom prst="rect">
            <a:avLst/>
          </a:prstGeom>
          <a:noFill/>
          <a:ln>
            <a:noFill/>
          </a:ln>
        </p:spPr>
      </p:pic>
      <p:sp>
        <p:nvSpPr>
          <p:cNvPr id="73" name="Shape 73"/>
          <p:cNvSpPr txBox="1"/>
          <p:nvPr/>
        </p:nvSpPr>
        <p:spPr>
          <a:xfrm>
            <a:off x="832525" y="32565088"/>
            <a:ext cx="9118500" cy="8588700"/>
          </a:xfrm>
          <a:prstGeom prst="rect">
            <a:avLst/>
          </a:prstGeom>
          <a:noFill/>
          <a:ln cap="flat" cmpd="sng" w="28575">
            <a:solidFill>
              <a:srgbClr val="3C78D8"/>
            </a:solidFill>
            <a:prstDash val="solid"/>
            <a:round/>
            <a:headEnd len="med" w="med" type="none"/>
            <a:tailEnd len="med" w="med" type="none"/>
          </a:ln>
        </p:spPr>
        <p:txBody>
          <a:bodyPr anchorCtr="0" anchor="t" bIns="99350" lIns="99350" rIns="99350" tIns="99350">
            <a:noAutofit/>
          </a:bodyPr>
          <a:lstStyle/>
          <a:p>
            <a:pPr lvl="0">
              <a:spcBef>
                <a:spcPts val="0"/>
              </a:spcBef>
              <a:buNone/>
            </a:pPr>
            <a:r>
              <a:rPr lang="en" sz="4300">
                <a:latin typeface="Roboto"/>
                <a:ea typeface="Roboto"/>
                <a:cs typeface="Roboto"/>
                <a:sym typeface="Roboto"/>
              </a:rPr>
              <a:t>The application supports a wide variety of input devices. The multi-touch display, Microsoft Kinect, Leap Motion and Intel RealSense. </a:t>
            </a:r>
          </a:p>
          <a:p>
            <a:pPr lvl="0">
              <a:spcBef>
                <a:spcPts val="0"/>
              </a:spcBef>
              <a:buNone/>
            </a:pPr>
            <a:r>
              <a:t/>
            </a:r>
            <a:endParaRPr sz="4300">
              <a:latin typeface="Roboto"/>
              <a:ea typeface="Roboto"/>
              <a:cs typeface="Roboto"/>
              <a:sym typeface="Roboto"/>
            </a:endParaRPr>
          </a:p>
          <a:p>
            <a:pPr lvl="0" rtl="0">
              <a:spcBef>
                <a:spcPts val="0"/>
              </a:spcBef>
              <a:buNone/>
            </a:pPr>
            <a:r>
              <a:rPr lang="en" sz="4300">
                <a:latin typeface="Roboto"/>
                <a:ea typeface="Roboto"/>
                <a:cs typeface="Roboto"/>
                <a:sym typeface="Roboto"/>
              </a:rPr>
              <a:t>The current build of the application has a few limitations based on the limitations of the input devices. These devices are very sensitive to distance and lighting conditions.</a:t>
            </a:r>
          </a:p>
        </p:txBody>
      </p:sp>
      <p:sp>
        <p:nvSpPr>
          <p:cNvPr id="74" name="Shape 74"/>
          <p:cNvSpPr txBox="1"/>
          <p:nvPr/>
        </p:nvSpPr>
        <p:spPr>
          <a:xfrm>
            <a:off x="832524" y="31408962"/>
            <a:ext cx="9118500" cy="1156200"/>
          </a:xfrm>
          <a:prstGeom prst="rect">
            <a:avLst/>
          </a:prstGeom>
          <a:noFill/>
          <a:ln>
            <a:noFill/>
          </a:ln>
        </p:spPr>
        <p:txBody>
          <a:bodyPr anchorCtr="0" anchor="t" bIns="99350" lIns="99350" rIns="99350" tIns="99350">
            <a:noAutofit/>
          </a:bodyPr>
          <a:lstStyle/>
          <a:p>
            <a:pPr lvl="0" rtl="0" algn="ctr">
              <a:spcBef>
                <a:spcPts val="0"/>
              </a:spcBef>
              <a:buNone/>
            </a:pPr>
            <a:r>
              <a:rPr lang="en" sz="6500">
                <a:solidFill>
                  <a:srgbClr val="CC0000"/>
                </a:solidFill>
                <a:latin typeface="Roboto"/>
                <a:ea typeface="Roboto"/>
                <a:cs typeface="Roboto"/>
                <a:sym typeface="Roboto"/>
              </a:rPr>
              <a:t>Current System</a:t>
            </a:r>
          </a:p>
        </p:txBody>
      </p:sp>
      <p:sp>
        <p:nvSpPr>
          <p:cNvPr id="75" name="Shape 75"/>
          <p:cNvSpPr txBox="1"/>
          <p:nvPr/>
        </p:nvSpPr>
        <p:spPr>
          <a:xfrm>
            <a:off x="22967474" y="31297025"/>
            <a:ext cx="9118499" cy="9968700"/>
          </a:xfrm>
          <a:prstGeom prst="rect">
            <a:avLst/>
          </a:prstGeom>
          <a:noFill/>
          <a:ln cap="flat" cmpd="sng" w="28575">
            <a:solidFill>
              <a:srgbClr val="3C78D8"/>
            </a:solidFill>
            <a:prstDash val="solid"/>
            <a:round/>
            <a:headEnd len="med" w="med" type="none"/>
            <a:tailEnd len="med" w="med" type="none"/>
          </a:ln>
        </p:spPr>
        <p:txBody>
          <a:bodyPr anchorCtr="0" anchor="t" bIns="99350" lIns="99350" rIns="99350" tIns="99350">
            <a:noAutofit/>
          </a:bodyPr>
          <a:lstStyle/>
          <a:p>
            <a:pPr lvl="0">
              <a:spcBef>
                <a:spcPts val="0"/>
              </a:spcBef>
              <a:buNone/>
            </a:pPr>
            <a:r>
              <a:rPr lang="en" sz="4300">
                <a:latin typeface="Roboto"/>
                <a:ea typeface="Roboto"/>
                <a:cs typeface="Roboto"/>
                <a:sym typeface="Roboto"/>
              </a:rPr>
              <a:t>Interactive Paint shows what modern input devices are capable of as well as what their limitations are.</a:t>
            </a:r>
          </a:p>
          <a:p>
            <a:pPr lvl="0">
              <a:spcBef>
                <a:spcPts val="0"/>
              </a:spcBef>
              <a:buNone/>
            </a:pPr>
            <a:r>
              <a:t/>
            </a:r>
            <a:endParaRPr sz="4300">
              <a:latin typeface="Roboto"/>
              <a:ea typeface="Roboto"/>
              <a:cs typeface="Roboto"/>
              <a:sym typeface="Roboto"/>
            </a:endParaRPr>
          </a:p>
          <a:p>
            <a:pPr lvl="0">
              <a:spcBef>
                <a:spcPts val="0"/>
              </a:spcBef>
              <a:buNone/>
            </a:pPr>
            <a:r>
              <a:rPr lang="en" sz="4300">
                <a:latin typeface="Roboto"/>
                <a:ea typeface="Roboto"/>
                <a:cs typeface="Roboto"/>
                <a:sym typeface="Roboto"/>
              </a:rPr>
              <a:t>Future iterations of this application will hopefully show how far we’ve been able to move forward when it comes to this kind of technology. </a:t>
            </a:r>
          </a:p>
          <a:p>
            <a:pPr lvl="0">
              <a:spcBef>
                <a:spcPts val="0"/>
              </a:spcBef>
              <a:buNone/>
            </a:pPr>
            <a:r>
              <a:t/>
            </a:r>
            <a:endParaRPr sz="4300">
              <a:latin typeface="Roboto"/>
              <a:ea typeface="Roboto"/>
              <a:cs typeface="Roboto"/>
              <a:sym typeface="Roboto"/>
            </a:endParaRPr>
          </a:p>
          <a:p>
            <a:pPr lvl="0" rtl="0">
              <a:spcBef>
                <a:spcPts val="0"/>
              </a:spcBef>
              <a:buNone/>
            </a:pPr>
            <a:r>
              <a:rPr lang="en" sz="4300">
                <a:latin typeface="Roboto"/>
                <a:ea typeface="Roboto"/>
                <a:cs typeface="Roboto"/>
                <a:sym typeface="Roboto"/>
              </a:rPr>
              <a:t>Augmented reality provides a great experience and as these devices improve Interactive Paint should improve with future iterations.</a:t>
            </a:r>
          </a:p>
        </p:txBody>
      </p:sp>
      <p:sp>
        <p:nvSpPr>
          <p:cNvPr id="76" name="Shape 76"/>
          <p:cNvSpPr txBox="1"/>
          <p:nvPr/>
        </p:nvSpPr>
        <p:spPr>
          <a:xfrm>
            <a:off x="22967474" y="30140890"/>
            <a:ext cx="9118499" cy="1156200"/>
          </a:xfrm>
          <a:prstGeom prst="rect">
            <a:avLst/>
          </a:prstGeom>
          <a:noFill/>
          <a:ln>
            <a:noFill/>
          </a:ln>
        </p:spPr>
        <p:txBody>
          <a:bodyPr anchorCtr="0" anchor="t" bIns="99350" lIns="99350" rIns="99350" tIns="99350">
            <a:noAutofit/>
          </a:bodyPr>
          <a:lstStyle/>
          <a:p>
            <a:pPr lvl="0" rtl="0" algn="ctr">
              <a:spcBef>
                <a:spcPts val="0"/>
              </a:spcBef>
              <a:buNone/>
            </a:pPr>
            <a:r>
              <a:rPr lang="en" sz="6500">
                <a:solidFill>
                  <a:srgbClr val="CC0000"/>
                </a:solidFill>
                <a:latin typeface="Roboto"/>
                <a:ea typeface="Roboto"/>
                <a:cs typeface="Roboto"/>
                <a:sym typeface="Roboto"/>
              </a:rPr>
              <a:t>Summary</a:t>
            </a:r>
          </a:p>
        </p:txBody>
      </p:sp>
      <p:sp>
        <p:nvSpPr>
          <p:cNvPr id="77" name="Shape 77"/>
          <p:cNvSpPr txBox="1"/>
          <p:nvPr/>
        </p:nvSpPr>
        <p:spPr>
          <a:xfrm>
            <a:off x="22967474" y="18349264"/>
            <a:ext cx="9118499" cy="10751100"/>
          </a:xfrm>
          <a:prstGeom prst="rect">
            <a:avLst/>
          </a:prstGeom>
          <a:noFill/>
          <a:ln cap="flat" cmpd="sng" w="28575">
            <a:solidFill>
              <a:srgbClr val="3C78D8"/>
            </a:solidFill>
            <a:prstDash val="solid"/>
            <a:round/>
            <a:headEnd len="med" w="med" type="none"/>
            <a:tailEnd len="med" w="med" type="none"/>
          </a:ln>
        </p:spPr>
        <p:txBody>
          <a:bodyPr anchorCtr="0" anchor="t" bIns="99350" lIns="99350" rIns="99350" tIns="99350">
            <a:noAutofit/>
          </a:bodyPr>
          <a:lstStyle/>
          <a:p>
            <a:pPr lvl="0" rtl="0">
              <a:spcBef>
                <a:spcPts val="0"/>
              </a:spcBef>
              <a:buNone/>
            </a:pPr>
            <a:r>
              <a:rPr lang="en" sz="4300">
                <a:latin typeface="Roboto"/>
                <a:ea typeface="Roboto"/>
                <a:cs typeface="Roboto"/>
                <a:sym typeface="Roboto"/>
              </a:rPr>
              <a:t>Multiple users used the application for several minutes at a time.</a:t>
            </a:r>
          </a:p>
          <a:p>
            <a:pPr lvl="0" rtl="0">
              <a:spcBef>
                <a:spcPts val="0"/>
              </a:spcBef>
              <a:buNone/>
            </a:pPr>
            <a:r>
              <a:rPr lang="en" sz="4300">
                <a:latin typeface="Roboto"/>
                <a:ea typeface="Roboto"/>
                <a:cs typeface="Roboto"/>
                <a:sym typeface="Roboto"/>
              </a:rPr>
              <a:t>There were also a few unit tests for the input device components as well as the DrawQueue.</a:t>
            </a:r>
          </a:p>
          <a:p>
            <a:pPr lvl="0" rtl="0">
              <a:lnSpc>
                <a:spcPct val="115000"/>
              </a:lnSpc>
              <a:spcBef>
                <a:spcPts val="0"/>
              </a:spcBef>
              <a:buClr>
                <a:schemeClr val="dk1"/>
              </a:buClr>
              <a:buSzPct val="28205"/>
              <a:buFont typeface="Arial"/>
              <a:buNone/>
            </a:pPr>
            <a:r>
              <a:rPr b="1" lang="en" sz="3900">
                <a:solidFill>
                  <a:schemeClr val="dk1"/>
                </a:solidFill>
                <a:latin typeface="Roboto"/>
                <a:ea typeface="Roboto"/>
                <a:cs typeface="Roboto"/>
                <a:sym typeface="Roboto"/>
              </a:rPr>
              <a:t>DrawQueue execute method</a:t>
            </a:r>
          </a:p>
          <a:p>
            <a:pPr lvl="0" rtl="0">
              <a:lnSpc>
                <a:spcPct val="115000"/>
              </a:lnSpc>
              <a:spcBef>
                <a:spcPts val="0"/>
              </a:spcBef>
              <a:buClr>
                <a:schemeClr val="dk1"/>
              </a:buClr>
              <a:buSzPct val="28205"/>
              <a:buFont typeface="Arial"/>
              <a:buNone/>
            </a:pPr>
            <a:r>
              <a:rPr lang="en" sz="3900">
                <a:solidFill>
                  <a:schemeClr val="dk1"/>
                </a:solidFill>
                <a:latin typeface="Roboto"/>
                <a:ea typeface="Roboto"/>
                <a:cs typeface="Roboto"/>
                <a:sym typeface="Roboto"/>
              </a:rPr>
              <a:t>DrawQueue vector filled with {(20,20), (30,30), (40,40), (50,50)}</a:t>
            </a:r>
          </a:p>
          <a:p>
            <a:pPr lvl="0" rtl="0">
              <a:lnSpc>
                <a:spcPct val="115000"/>
              </a:lnSpc>
              <a:spcBef>
                <a:spcPts val="0"/>
              </a:spcBef>
              <a:buClr>
                <a:schemeClr val="dk1"/>
              </a:buClr>
              <a:buSzPct val="28205"/>
              <a:buFont typeface="Arial"/>
              <a:buNone/>
            </a:pPr>
            <a:r>
              <a:rPr b="1" lang="en" sz="3900">
                <a:solidFill>
                  <a:schemeClr val="dk1"/>
                </a:solidFill>
                <a:latin typeface="Roboto"/>
                <a:ea typeface="Roboto"/>
                <a:cs typeface="Roboto"/>
                <a:sym typeface="Roboto"/>
              </a:rPr>
              <a:t>Expected Result</a:t>
            </a:r>
            <a:r>
              <a:rPr lang="en" sz="3900">
                <a:solidFill>
                  <a:schemeClr val="dk1"/>
                </a:solidFill>
                <a:latin typeface="Roboto"/>
                <a:ea typeface="Roboto"/>
                <a:cs typeface="Roboto"/>
                <a:sym typeface="Roboto"/>
              </a:rPr>
              <a:t>: White dots on screen at positions 20, 20; 30, 30; 40, 40; and 50, 50.</a:t>
            </a:r>
          </a:p>
          <a:p>
            <a:pPr lvl="0" rtl="0">
              <a:lnSpc>
                <a:spcPct val="115000"/>
              </a:lnSpc>
              <a:spcBef>
                <a:spcPts val="0"/>
              </a:spcBef>
              <a:buClr>
                <a:schemeClr val="dk1"/>
              </a:buClr>
              <a:buSzPct val="28205"/>
              <a:buFont typeface="Arial"/>
              <a:buNone/>
            </a:pPr>
            <a:r>
              <a:rPr b="1" lang="en" sz="3900">
                <a:solidFill>
                  <a:schemeClr val="dk1"/>
                </a:solidFill>
                <a:latin typeface="Roboto"/>
                <a:ea typeface="Roboto"/>
                <a:cs typeface="Roboto"/>
                <a:sym typeface="Roboto"/>
              </a:rPr>
              <a:t>Actual Result</a:t>
            </a:r>
            <a:r>
              <a:rPr lang="en" sz="3900">
                <a:solidFill>
                  <a:schemeClr val="dk1"/>
                </a:solidFill>
                <a:latin typeface="Roboto"/>
                <a:ea typeface="Roboto"/>
                <a:cs typeface="Roboto"/>
                <a:sym typeface="Roboto"/>
              </a:rPr>
              <a:t>: On the screen there were white dots at positions 20, 20; 30, 30; 40, 40; and 50, 50. </a:t>
            </a:r>
          </a:p>
        </p:txBody>
      </p:sp>
      <p:sp>
        <p:nvSpPr>
          <p:cNvPr id="78" name="Shape 78"/>
          <p:cNvSpPr txBox="1"/>
          <p:nvPr/>
        </p:nvSpPr>
        <p:spPr>
          <a:xfrm>
            <a:off x="22967474" y="17193115"/>
            <a:ext cx="9118499" cy="1156200"/>
          </a:xfrm>
          <a:prstGeom prst="rect">
            <a:avLst/>
          </a:prstGeom>
          <a:noFill/>
          <a:ln>
            <a:noFill/>
          </a:ln>
        </p:spPr>
        <p:txBody>
          <a:bodyPr anchorCtr="0" anchor="t" bIns="99350" lIns="99350" rIns="99350" tIns="99350">
            <a:noAutofit/>
          </a:bodyPr>
          <a:lstStyle/>
          <a:p>
            <a:pPr lvl="0" rtl="0" algn="ctr">
              <a:spcBef>
                <a:spcPts val="0"/>
              </a:spcBef>
              <a:buNone/>
            </a:pPr>
            <a:r>
              <a:rPr lang="en" sz="6500">
                <a:solidFill>
                  <a:srgbClr val="CC0000"/>
                </a:solidFill>
                <a:latin typeface="Roboto"/>
                <a:ea typeface="Roboto"/>
                <a:cs typeface="Roboto"/>
                <a:sym typeface="Roboto"/>
              </a:rPr>
              <a:t>Validation</a:t>
            </a:r>
          </a:p>
        </p:txBody>
      </p:sp>
      <p:pic>
        <p:nvPicPr>
          <p:cNvPr id="79" name="Shape 79"/>
          <p:cNvPicPr preferRelativeResize="0"/>
          <p:nvPr/>
        </p:nvPicPr>
        <p:blipFill rotWithShape="1">
          <a:blip r:embed="rId13">
            <a:alphaModFix/>
          </a:blip>
          <a:srcRect b="16854" l="0" r="7398" t="4162"/>
          <a:stretch/>
        </p:blipFill>
        <p:spPr>
          <a:xfrm>
            <a:off x="12819350" y="23532012"/>
            <a:ext cx="7279798" cy="8279198"/>
          </a:xfrm>
          <a:prstGeom prst="rect">
            <a:avLst/>
          </a:prstGeom>
          <a:noFill/>
          <a:ln>
            <a:noFill/>
          </a:ln>
        </p:spPr>
      </p:pic>
      <p:sp>
        <p:nvSpPr>
          <p:cNvPr id="80" name="Shape 80"/>
          <p:cNvSpPr txBox="1"/>
          <p:nvPr/>
        </p:nvSpPr>
        <p:spPr>
          <a:xfrm>
            <a:off x="12819350" y="32336225"/>
            <a:ext cx="7279800" cy="1156200"/>
          </a:xfrm>
          <a:prstGeom prst="rect">
            <a:avLst/>
          </a:prstGeom>
          <a:noFill/>
          <a:ln>
            <a:noFill/>
          </a:ln>
        </p:spPr>
        <p:txBody>
          <a:bodyPr anchorCtr="0" anchor="t" bIns="91425" lIns="91425" rIns="91425" tIns="91425">
            <a:noAutofit/>
          </a:bodyPr>
          <a:lstStyle/>
          <a:p>
            <a:pPr lvl="0">
              <a:spcBef>
                <a:spcPts val="0"/>
              </a:spcBef>
              <a:buClr>
                <a:schemeClr val="dk1"/>
              </a:buClr>
              <a:buSzPct val="30555"/>
              <a:buFont typeface="Arial"/>
              <a:buNone/>
            </a:pPr>
            <a:r>
              <a:rPr lang="en" sz="3600">
                <a:solidFill>
                  <a:schemeClr val="dk1"/>
                </a:solidFill>
                <a:latin typeface="Roboto"/>
                <a:ea typeface="Roboto"/>
                <a:cs typeface="Roboto"/>
                <a:sym typeface="Roboto"/>
              </a:rPr>
              <a:t>Screenshot of the user interface of Interactive Paint</a:t>
            </a:r>
          </a:p>
        </p:txBody>
      </p:sp>
      <p:sp>
        <p:nvSpPr>
          <p:cNvPr id="81" name="Shape 81"/>
          <p:cNvSpPr txBox="1"/>
          <p:nvPr/>
        </p:nvSpPr>
        <p:spPr>
          <a:xfrm>
            <a:off x="12819350" y="22756825"/>
            <a:ext cx="7279800" cy="1156200"/>
          </a:xfrm>
          <a:prstGeom prst="rect">
            <a:avLst/>
          </a:prstGeom>
          <a:noFill/>
          <a:ln>
            <a:noFill/>
          </a:ln>
        </p:spPr>
        <p:txBody>
          <a:bodyPr anchorCtr="0" anchor="t" bIns="91425" lIns="91425" rIns="91425" tIns="91425">
            <a:noAutofit/>
          </a:bodyPr>
          <a:lstStyle/>
          <a:p>
            <a:pPr lvl="0" rtl="0">
              <a:spcBef>
                <a:spcPts val="0"/>
              </a:spcBef>
              <a:buNone/>
            </a:pPr>
            <a:r>
              <a:rPr lang="en" sz="3600">
                <a:solidFill>
                  <a:schemeClr val="dk1"/>
                </a:solidFill>
                <a:latin typeface="Roboto"/>
                <a:ea typeface="Roboto"/>
                <a:cs typeface="Roboto"/>
                <a:sym typeface="Roboto"/>
              </a:rPr>
              <a:t>Drawing using hand tracking</a:t>
            </a:r>
          </a:p>
        </p:txBody>
      </p:sp>
      <p:sp>
        <p:nvSpPr>
          <p:cNvPr id="82" name="Shape 82"/>
          <p:cNvSpPr txBox="1"/>
          <p:nvPr/>
        </p:nvSpPr>
        <p:spPr>
          <a:xfrm>
            <a:off x="1354175" y="42434150"/>
            <a:ext cx="30210000" cy="1363800"/>
          </a:xfrm>
          <a:prstGeom prst="rect">
            <a:avLst/>
          </a:prstGeom>
          <a:noFill/>
          <a:ln cap="flat" cmpd="sng" w="28575">
            <a:solidFill>
              <a:srgbClr val="3C78D8"/>
            </a:solidFill>
            <a:prstDash val="solid"/>
            <a:round/>
            <a:headEnd len="med" w="med" type="none"/>
            <a:tailEnd len="med" w="med" type="none"/>
          </a:ln>
        </p:spPr>
        <p:txBody>
          <a:bodyPr anchorCtr="0" anchor="t" bIns="99350" lIns="99350" rIns="99350" tIns="99350">
            <a:noAutofit/>
          </a:bodyPr>
          <a:lstStyle/>
          <a:p>
            <a:pPr lvl="0" rtl="0">
              <a:spcBef>
                <a:spcPts val="0"/>
              </a:spcBef>
              <a:buNone/>
            </a:pPr>
            <a:r>
              <a:rPr lang="en" sz="3600">
                <a:latin typeface="Roboto"/>
                <a:ea typeface="Roboto"/>
                <a:cs typeface="Roboto"/>
                <a:sym typeface="Roboto"/>
              </a:rPr>
              <a:t>The material presented in this poster is based upon the work supported by Dr. Francisco Ortega. I am thankful to the help that I received from my group member Justin Alvarez. Special thanks to the OpenHID lab for providing the hardware that made this project possible.</a:t>
            </a:r>
          </a:p>
        </p:txBody>
      </p:sp>
      <p:sp>
        <p:nvSpPr>
          <p:cNvPr id="83" name="Shape 83"/>
          <p:cNvSpPr txBox="1"/>
          <p:nvPr/>
        </p:nvSpPr>
        <p:spPr>
          <a:xfrm>
            <a:off x="1354135" y="41650229"/>
            <a:ext cx="8139000" cy="1156200"/>
          </a:xfrm>
          <a:prstGeom prst="rect">
            <a:avLst/>
          </a:prstGeom>
          <a:noFill/>
          <a:ln>
            <a:noFill/>
          </a:ln>
        </p:spPr>
        <p:txBody>
          <a:bodyPr anchorCtr="0" anchor="t" bIns="99350" lIns="99350" rIns="99350" tIns="99350">
            <a:noAutofit/>
          </a:bodyPr>
          <a:lstStyle/>
          <a:p>
            <a:pPr lvl="0" rtl="0" algn="ctr">
              <a:spcBef>
                <a:spcPts val="0"/>
              </a:spcBef>
              <a:buNone/>
            </a:pPr>
            <a:r>
              <a:rPr lang="en" sz="4800">
                <a:solidFill>
                  <a:srgbClr val="CC0000"/>
                </a:solidFill>
                <a:latin typeface="Roboto"/>
                <a:ea typeface="Roboto"/>
                <a:cs typeface="Roboto"/>
                <a:sym typeface="Roboto"/>
              </a:rPr>
              <a:t>Acknowledgement</a:t>
            </a:r>
          </a:p>
        </p:txBody>
      </p:sp>
      <p:pic>
        <p:nvPicPr>
          <p:cNvPr id="84" name="Shape 84"/>
          <p:cNvPicPr preferRelativeResize="0"/>
          <p:nvPr/>
        </p:nvPicPr>
        <p:blipFill>
          <a:blip r:embed="rId14">
            <a:alphaModFix/>
          </a:blip>
          <a:stretch>
            <a:fillRect/>
          </a:stretch>
        </p:blipFill>
        <p:spPr>
          <a:xfrm>
            <a:off x="12819349" y="33655146"/>
            <a:ext cx="7279801" cy="467345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